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0" r:id="rId3"/>
    <p:sldId id="263" r:id="rId4"/>
    <p:sldId id="262" r:id="rId5"/>
    <p:sldId id="261" r:id="rId6"/>
  </p:sldIdLst>
  <p:sldSz cx="9144000" cy="6858000" type="screen4x3"/>
  <p:notesSz cx="6784975" cy="9906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0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ケース</a:t>
            </a:r>
            <a:r>
              <a:rPr kumimoji="1" lang="en-US" altLang="ja-JP" smtClean="0"/>
              <a:t>13</a:t>
            </a:r>
            <a:r>
              <a:rPr kumimoji="1" lang="ja-JP" altLang="en-US" smtClean="0"/>
              <a:t>　「元祖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坊っちゃん団子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物語」　河本先生　松山商業　ケースＰＰ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7C88F-593E-49F8-B802-AE282959299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BEDC8-B788-480F-BC9C-05ECEE2783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54799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kumimoji="1" lang="ja-JP" altLang="en-US" smtClean="0"/>
              <a:t>ケース</a:t>
            </a:r>
            <a:r>
              <a:rPr kumimoji="1" lang="en-US" altLang="ja-JP" smtClean="0"/>
              <a:t>13</a:t>
            </a:r>
            <a:r>
              <a:rPr kumimoji="1" lang="ja-JP" altLang="en-US" smtClean="0"/>
              <a:t>　「元祖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坊っちゃん団子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物語」　河本先生　松山商業　ケースＰＰ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828BD-74C8-4CDD-8DCC-3A7E3A355FBD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E1233-25EC-40D2-A54D-0374198639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5569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明治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年創業当時の「つぼや」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が「坊っちゃん団子」の元祖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1233-25EC-40D2-A54D-03741986399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ケース</a:t>
            </a:r>
            <a:r>
              <a:rPr kumimoji="1" lang="en-US" altLang="ja-JP" smtClean="0"/>
              <a:t>13</a:t>
            </a:r>
            <a:r>
              <a:rPr kumimoji="1" lang="ja-JP" altLang="en-US" smtClean="0"/>
              <a:t>　「元祖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坊っちゃん団子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物語」　河本先生　松山商業　ケースＰＰ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402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夏目漱石の小説</a:t>
            </a:r>
            <a:r>
              <a:rPr kumimoji="1" lang="en-US" altLang="ja-JP" dirty="0" smtClean="0"/>
              <a:t>『</a:t>
            </a:r>
            <a:r>
              <a:rPr kumimoji="1" lang="ja-JP" altLang="en-US" dirty="0" smtClean="0"/>
              <a:t>坊っちゃん</a:t>
            </a:r>
            <a:r>
              <a:rPr kumimoji="1" lang="en-US" altLang="ja-JP" dirty="0" smtClean="0"/>
              <a:t>』</a:t>
            </a:r>
            <a:r>
              <a:rPr kumimoji="1" lang="ja-JP" altLang="en-US" dirty="0" err="1" smtClean="0"/>
              <a:t>にも</a:t>
            </a:r>
            <a:r>
              <a:rPr kumimoji="1" lang="ja-JP" altLang="en-US" dirty="0" smtClean="0"/>
              <a:t>登場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1233-25EC-40D2-A54D-03741986399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ケース</a:t>
            </a:r>
            <a:r>
              <a:rPr kumimoji="1" lang="en-US" altLang="ja-JP" smtClean="0"/>
              <a:t>13</a:t>
            </a:r>
            <a:r>
              <a:rPr kumimoji="1" lang="ja-JP" altLang="en-US" smtClean="0"/>
              <a:t>　「元祖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坊っちゃん団子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物語」　河本先生　松山商業　ケースＰＰ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949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「湯晒団子」は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中が上新粉（うるち米由来）でできたお餅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1233-25EC-40D2-A54D-03741986399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ケース</a:t>
            </a:r>
            <a:r>
              <a:rPr kumimoji="1" lang="en-US" altLang="ja-JP" smtClean="0"/>
              <a:t>13</a:t>
            </a:r>
            <a:r>
              <a:rPr kumimoji="1" lang="ja-JP" altLang="en-US" smtClean="0"/>
              <a:t>　「元祖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坊っちゃん団子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物語」　河本先生　松山商業　ケースＰＰ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558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「坊っちゃん団子」のあんは、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抹茶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あん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、黄身</a:t>
            </a:r>
            <a:r>
              <a:rPr kumimoji="1" lang="ja-JP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あん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小豆あんの三種類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1233-25EC-40D2-A54D-03741986399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ケース</a:t>
            </a:r>
            <a:r>
              <a:rPr kumimoji="1" lang="en-US" altLang="ja-JP" smtClean="0"/>
              <a:t>13</a:t>
            </a:r>
            <a:r>
              <a:rPr kumimoji="1" lang="ja-JP" altLang="en-US" smtClean="0"/>
              <a:t>　「元祖</a:t>
            </a:r>
            <a:r>
              <a:rPr kumimoji="1" lang="en-US" altLang="ja-JP" smtClean="0"/>
              <a:t>『</a:t>
            </a:r>
            <a:r>
              <a:rPr kumimoji="1" lang="ja-JP" altLang="en-US" smtClean="0"/>
              <a:t>坊っちゃん団子</a:t>
            </a:r>
            <a:r>
              <a:rPr kumimoji="1" lang="en-US" altLang="ja-JP" smtClean="0"/>
              <a:t>』</a:t>
            </a:r>
            <a:r>
              <a:rPr kumimoji="1" lang="ja-JP" altLang="en-US" smtClean="0"/>
              <a:t>物語」　河本先生　松山商業　ケースＰＰ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02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529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12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6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60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30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75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7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91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2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34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D96F3-FF31-4CDB-A6D4-0AD4135A782F}" type="datetimeFigureOut">
              <a:rPr kumimoji="1" lang="ja-JP" altLang="en-US" smtClean="0"/>
              <a:t>2018/3/16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C2818-C9A9-4844-9EA9-6767309E3E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926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13" y="2447166"/>
            <a:ext cx="2776339" cy="256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76084" y="1270501"/>
            <a:ext cx="5520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アクティブ・ラーニングのための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1774557"/>
            <a:ext cx="914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ea typeface="ＤＦ特太ゴシック体" panose="02010609000101010101" pitchFamily="1" charset="-128"/>
              </a:rPr>
              <a:t>ビジネス・ケース教材集</a:t>
            </a:r>
            <a:endParaRPr kumimoji="1" lang="ja-JP" altLang="en-US" sz="3600" dirty="0">
              <a:ea typeface="ＤＦ特太ゴシック体" panose="02010609000101010101" pitchFamily="1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7856" y="5158933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愛媛県商業教育研究会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愛媛県マーケティング・ビジネス経済研究員会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35010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「元祖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『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坊っちゃん団子</a:t>
            </a:r>
            <a:r>
              <a:rPr kumimoji="1" lang="en-US" altLang="ja-JP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』</a:t>
            </a:r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物語」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0" y="267612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明朝体U" panose="020B0609010101010101" pitchFamily="49" charset="-128"/>
                <a:ea typeface="AR明朝体U" panose="020B0609010101010101" pitchFamily="49" charset="-128"/>
              </a:rPr>
              <a:t>ケース１３</a:t>
            </a:r>
            <a:endParaRPr kumimoji="1" lang="ja-JP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明朝体U" panose="020B0609010101010101" pitchFamily="49" charset="-128"/>
              <a:ea typeface="AR明朝体U" panose="020B0609010101010101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3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wamoto\Desktop\dt2\301 ●　ﾏｰｹ･ﾋﾞ経委員会\坊っちゃん団子\IMG_347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4" r="31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7133284" y="116632"/>
            <a:ext cx="19752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400" dirty="0" smtClean="0"/>
              <a:t>明治</a:t>
            </a:r>
            <a:r>
              <a:rPr lang="en-US" altLang="ja-JP" sz="1400" dirty="0" smtClean="0"/>
              <a:t>16</a:t>
            </a:r>
            <a:r>
              <a:rPr lang="ja-JP" altLang="en-US" sz="1400" dirty="0" smtClean="0"/>
              <a:t>年創業「つぼや」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064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kawamoto\Desktop\dt2\301 ●　ﾏｰｹ･ﾋﾞ経委員会\坊っちゃん団子\IMG_348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6908873" y="116632"/>
            <a:ext cx="21996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400" dirty="0" smtClean="0"/>
              <a:t>小説「坊っちゃん」にも登場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994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awamoto\Desktop\dt2\301 ●　ﾏｰｹ･ﾋﾞ経委員会\坊っちゃん団子\IMG_34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r="5249"/>
          <a:stretch/>
        </p:blipFill>
        <p:spPr bwMode="auto">
          <a:xfrm>
            <a:off x="0" y="-1"/>
            <a:ext cx="9144000" cy="686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7229465" y="116632"/>
            <a:ext cx="18790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400" dirty="0" smtClean="0">
                <a:solidFill>
                  <a:schemeClr val="bg1"/>
                </a:solidFill>
              </a:rPr>
              <a:t>「湯晒（ゆざらし）団子」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8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awamoto\Desktop\dt2\301 ●　ﾏｰｹ･ﾋﾞ経委員会\坊っちゃん団子\IMG_34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4397" r="78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760565" y="116632"/>
            <a:ext cx="53479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400" dirty="0" smtClean="0">
                <a:solidFill>
                  <a:schemeClr val="bg1"/>
                </a:solidFill>
              </a:rPr>
              <a:t>「坊っちゃん団子」のあんは、抹茶</a:t>
            </a:r>
            <a:r>
              <a:rPr lang="ja-JP" altLang="en-US" sz="1400" dirty="0" err="1" smtClean="0">
                <a:solidFill>
                  <a:schemeClr val="bg1"/>
                </a:solidFill>
              </a:rPr>
              <a:t>あん</a:t>
            </a:r>
            <a:r>
              <a:rPr lang="ja-JP" altLang="en-US" sz="1400" dirty="0" smtClean="0">
                <a:solidFill>
                  <a:schemeClr val="bg1"/>
                </a:solidFill>
              </a:rPr>
              <a:t>、黄身</a:t>
            </a:r>
            <a:r>
              <a:rPr lang="ja-JP" altLang="en-US" sz="1400" dirty="0" err="1" smtClean="0">
                <a:solidFill>
                  <a:schemeClr val="bg1"/>
                </a:solidFill>
              </a:rPr>
              <a:t>あん</a:t>
            </a:r>
            <a:r>
              <a:rPr lang="ja-JP" altLang="en-US" sz="1400" dirty="0" smtClean="0">
                <a:solidFill>
                  <a:schemeClr val="bg1"/>
                </a:solidFill>
              </a:rPr>
              <a:t>、小豆あんの３種類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6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147</Words>
  <Application>Microsoft Office PowerPoint</Application>
  <PresentationFormat>画面に合わせる (4:3)</PresentationFormat>
  <Paragraphs>22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AR明朝体U</vt:lpstr>
      <vt:lpstr>ＤＦ特太ゴシック体</vt:lpstr>
      <vt:lpstr>ＭＳ Ｐゴシック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kawamoto</dc:creator>
  <cp:lastModifiedBy>Administrator</cp:lastModifiedBy>
  <cp:revision>10</cp:revision>
  <cp:lastPrinted>2018-01-28T08:47:05Z</cp:lastPrinted>
  <dcterms:created xsi:type="dcterms:W3CDTF">2017-08-30T12:23:40Z</dcterms:created>
  <dcterms:modified xsi:type="dcterms:W3CDTF">2018-03-16T08:41:29Z</dcterms:modified>
</cp:coreProperties>
</file>