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74" r:id="rId2"/>
    <p:sldId id="260" r:id="rId3"/>
    <p:sldId id="261" r:id="rId4"/>
    <p:sldId id="259" r:id="rId5"/>
    <p:sldId id="272" r:id="rId6"/>
    <p:sldId id="270" r:id="rId7"/>
    <p:sldId id="271" r:id="rId8"/>
  </p:sldIdLst>
  <p:sldSz cx="9144000" cy="6858000" type="screen4x3"/>
  <p:notesSz cx="6784975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003300"/>
    <a:srgbClr val="FFE7FF"/>
    <a:srgbClr val="FFCCFF"/>
    <a:srgbClr val="FF0000"/>
    <a:srgbClr val="00FFFF"/>
    <a:srgbClr val="FF99FF"/>
    <a:srgbClr val="008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0" autoAdjust="0"/>
    <p:restoredTop sz="91007" autoAdjust="0"/>
  </p:normalViewPr>
  <p:slideViewPr>
    <p:cSldViewPr showGuides="1">
      <p:cViewPr>
        <p:scale>
          <a:sx n="50" d="100"/>
          <a:sy n="50" d="100"/>
        </p:scale>
        <p:origin x="1627" y="69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smtClean="0"/>
              <a:t>ケース教材</a:t>
            </a:r>
            <a:r>
              <a:rPr kumimoji="1" lang="en-US" altLang="ja-JP" smtClean="0"/>
              <a:t>14</a:t>
            </a:r>
            <a:r>
              <a:rPr kumimoji="1" lang="ja-JP" altLang="en-US" smtClean="0"/>
              <a:t>　三津の朝市　泉野先生　済美高校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BD3D1-EFC8-42E2-8F60-C2C2C1D81E3C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26860-5A0B-48C4-A4FE-D909893AF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4374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156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ja-JP" altLang="en-US" smtClean="0"/>
              <a:t>ケース教材</a:t>
            </a:r>
            <a:r>
              <a:rPr lang="en-US" altLang="ja-JP" smtClean="0"/>
              <a:t>14</a:t>
            </a:r>
            <a:r>
              <a:rPr lang="ja-JP" altLang="en-US" smtClean="0"/>
              <a:t>　三津の朝市　泉野先生　済美高校</a:t>
            </a:r>
            <a:endParaRPr lang="ja-JP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819" y="0"/>
            <a:ext cx="2940156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ja-JP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664" y="4705350"/>
            <a:ext cx="4975648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0156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ja-JP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819" y="9410700"/>
            <a:ext cx="2940156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088A2F-EA52-47C9-B5D6-F2470507A33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921909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altLang="ja-JP" sz="1200" b="1">
              <a:solidFill>
                <a:schemeClr val="bg1"/>
              </a:solidFill>
              <a:latin typeface="Century Gothic" pitchFamily="34" charset="0"/>
              <a:ea typeface="SimHei" pitchFamily="2" charset="-122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950913"/>
            <a:ext cx="9144000" cy="396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578600"/>
            <a:ext cx="91440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905000"/>
            <a:ext cx="7772400" cy="1143000"/>
          </a:xfrm>
        </p:spPr>
        <p:txBody>
          <a:bodyPr/>
          <a:lstStyle>
            <a:lvl1pPr algn="r">
              <a:defRPr sz="4400" b="0" i="0"/>
            </a:lvl1pPr>
          </a:lstStyle>
          <a:p>
            <a:pPr lvl="0"/>
            <a:r>
              <a:rPr lang="ja-JP" altLang="en-US" noProof="0" dirty="0" smtClean="0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648200"/>
            <a:ext cx="6400800" cy="990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b="0" i="0">
                <a:effectLst/>
              </a:defRPr>
            </a:lvl1pPr>
          </a:lstStyle>
          <a:p>
            <a:pPr lvl="0"/>
            <a:r>
              <a:rPr lang="ja-JP" altLang="en-US" noProof="0" dirty="0" smtClean="0"/>
              <a:t>マスター サブタイトルの書式設定</a:t>
            </a:r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381000" y="2830513"/>
            <a:ext cx="8305800" cy="152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H="1">
            <a:off x="381000" y="2830513"/>
            <a:ext cx="83058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>
          <a:xfrm>
            <a:off x="6588224" y="587727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C9459C0-34BE-4552-91D6-92716651E8A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0667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56388" y="425450"/>
            <a:ext cx="2106612" cy="58991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36550" y="425450"/>
            <a:ext cx="6167438" cy="58991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>
          <a:xfrm>
            <a:off x="6588224" y="587727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0CBB6B-7945-4899-95B7-4917722D023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3298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>
          <a:xfrm>
            <a:off x="6588224" y="587727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4ECAF0-D351-4CAC-872D-343EAC86D69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801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>
          <a:xfrm>
            <a:off x="6588224" y="587727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FC2DD8-0C10-4FC5-82FB-B28BCE1AF8D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579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>
          <a:xfrm>
            <a:off x="6588224" y="587727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06062C1-9BC9-4655-B869-079F2EF717E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04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>
          <a:xfrm>
            <a:off x="6588224" y="587727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FB4C62-B6C0-4ED6-956D-BCD8B24ACF9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030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6588224" y="587727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86424D-D8A3-447F-A760-712EE9E185D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291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>
          <a:xfrm>
            <a:off x="6588224" y="587727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5B7165-54E4-4144-8EB1-40293545847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3749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>
          <a:xfrm>
            <a:off x="6588224" y="587727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27D8B4-C8F7-4BA0-AA6F-066B45B179E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235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>
          <a:xfrm>
            <a:off x="6588224" y="587727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9560F7-BEA5-44BD-85BD-EF052410134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6735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6550" y="42545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2 レベル</a:t>
            </a:r>
          </a:p>
          <a:p>
            <a:pPr lvl="2"/>
            <a:r>
              <a:rPr lang="ja-JP" altLang="en-US" dirty="0" smtClean="0"/>
              <a:t>第 3 レベル</a:t>
            </a:r>
          </a:p>
          <a:p>
            <a:pPr lvl="3"/>
            <a:r>
              <a:rPr lang="ja-JP" altLang="en-US" dirty="0" smtClean="0"/>
              <a:t>第 4 レベル</a:t>
            </a:r>
          </a:p>
          <a:p>
            <a:pPr lvl="4"/>
            <a:r>
              <a:rPr lang="ja-JP" altLang="en-US" dirty="0" smtClean="0"/>
              <a:t>第 5 レベル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0"/>
            <a:ext cx="9144000" cy="169863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altLang="ja-JP" sz="1200" b="1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215900"/>
            <a:ext cx="9144000" cy="396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0" y="6578600"/>
            <a:ext cx="91440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 b="0">
          <a:solidFill>
            <a:schemeClr val="tx2"/>
          </a:solidFill>
          <a:effectLst/>
          <a:latin typeface="HGP創英角ｺﾞｼｯｸUB" panose="020B0900000000000000" pitchFamily="50" charset="-128"/>
          <a:ea typeface="HGP創英角ｺﾞｼｯｸUB" panose="020B0900000000000000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MS UI Gothic" pitchFamily="50" charset="-128"/>
          <a:ea typeface="MS UI Gothic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MS UI Gothic" pitchFamily="50" charset="-128"/>
          <a:ea typeface="MS UI Gothic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MS UI Gothic" pitchFamily="50" charset="-128"/>
          <a:ea typeface="MS UI Gothic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MS UI Gothic" pitchFamily="50" charset="-128"/>
          <a:ea typeface="MS UI Gothic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MS UI Gothic" pitchFamily="50" charset="-128"/>
          <a:ea typeface="MS UI Gothic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MS UI Gothic" pitchFamily="50" charset="-128"/>
          <a:ea typeface="MS UI Gothic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MS UI Gothic" pitchFamily="50" charset="-128"/>
          <a:ea typeface="MS UI Gothic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MS UI Gothic" pitchFamily="50" charset="-128"/>
          <a:ea typeface="MS UI Gothic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pitchFamily="2" charset="2"/>
        <a:buChar char="n"/>
        <a:defRPr kumimoji="1" sz="28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13" y="2447166"/>
            <a:ext cx="2776339" cy="256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776084" y="1270501"/>
            <a:ext cx="552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アクティブ・ラーニングのための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36512" y="1774557"/>
            <a:ext cx="914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ea typeface="ＤＦ特太ゴシック体" panose="02010609000101010101" pitchFamily="1" charset="-128"/>
              </a:rPr>
              <a:t>ビジネス・ケース教材集</a:t>
            </a:r>
            <a:endParaRPr kumimoji="1" lang="ja-JP" altLang="en-US" sz="3600" dirty="0">
              <a:ea typeface="ＤＦ特太ゴシック体" panose="02010609000101010101" pitchFamily="1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7856" y="515893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愛媛県商業教育研究会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愛媛県マーケティング・ビジネス経済研究員会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35010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「</a:t>
            </a:r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三津の朝市</a:t>
            </a:r>
            <a:r>
              <a:rPr lang="en-US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『</a:t>
            </a:r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旬・鮮・味まつり</a:t>
            </a:r>
            <a:r>
              <a:rPr lang="en-US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』</a:t>
            </a:r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の実施」</a:t>
            </a:r>
            <a:endParaRPr kumimoji="1"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明朝体U" panose="020B0609010101010101" pitchFamily="49" charset="-128"/>
              <a:ea typeface="AR明朝体U" panose="020B0609010101010101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267612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ケース１４</a:t>
            </a:r>
            <a:endParaRPr kumimoji="1"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明朝体U" panose="020B0609010101010101" pitchFamily="49" charset="-128"/>
              <a:ea typeface="AR明朝体U" panose="020B0609010101010101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59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-1323528"/>
            <a:ext cx="11449050" cy="836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235498" y="225964"/>
            <a:ext cx="3976462" cy="690767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sz="4000" dirty="0"/>
              <a:t>松山市三津ふ頭</a:t>
            </a:r>
            <a:endParaRPr lang="en-US" altLang="ja-JP" sz="4000" dirty="0" smtClean="0"/>
          </a:p>
        </p:txBody>
      </p:sp>
      <p:sp>
        <p:nvSpPr>
          <p:cNvPr id="5" name="角丸四角形 4"/>
          <p:cNvSpPr/>
          <p:nvPr/>
        </p:nvSpPr>
        <p:spPr>
          <a:xfrm>
            <a:off x="395536" y="1196752"/>
            <a:ext cx="1063599" cy="1439912"/>
          </a:xfrm>
          <a:prstGeom prst="roundRect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214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-459432"/>
            <a:ext cx="12934950" cy="790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235498" y="225964"/>
            <a:ext cx="3976462" cy="690767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sz="4000" dirty="0"/>
              <a:t>松山市三津ふ頭</a:t>
            </a:r>
            <a:endParaRPr lang="en-US" altLang="ja-JP" sz="4000" dirty="0" smtClean="0"/>
          </a:p>
        </p:txBody>
      </p:sp>
      <p:sp>
        <p:nvSpPr>
          <p:cNvPr id="6" name="角丸四角形 5"/>
          <p:cNvSpPr/>
          <p:nvPr/>
        </p:nvSpPr>
        <p:spPr>
          <a:xfrm>
            <a:off x="1691929" y="3493443"/>
            <a:ext cx="1063599" cy="1015677"/>
          </a:xfrm>
          <a:prstGeom prst="roundRect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8175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235498" y="225964"/>
            <a:ext cx="7216822" cy="690767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sz="4000" dirty="0" smtClean="0"/>
              <a:t>三津の朝市　「旬・鮮・味まつり」</a:t>
            </a:r>
            <a:endParaRPr lang="en-US" altLang="ja-JP" sz="4000" dirty="0" smtClean="0"/>
          </a:p>
        </p:txBody>
      </p:sp>
      <p:pic>
        <p:nvPicPr>
          <p:cNvPr id="1026" name="Picture 2" descr="C:\Users\izumino\Desktop\補助教材提出\ケース教材14　三津の朝市\asaichi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4"/>
            <a:ext cx="3998786" cy="564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572000" y="1052736"/>
            <a:ext cx="446449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松山市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公設</a:t>
            </a: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水産地方卸売市場で開催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600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普段は関係者以外入れない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600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無料試食コーナー、こども釣り堀コーナー、模擬せり大会などのイベント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600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ご当地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グルメの販売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600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新しい観光資源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710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izumino\Desktop\補助教材提出\ケース教材14　三津の朝市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0" y="692696"/>
            <a:ext cx="3960000" cy="29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izumino\Desktop\補助教材提出\ケース教材14　三津の朝市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076"/>
            <a:ext cx="3960000" cy="29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235498" y="225964"/>
            <a:ext cx="7216822" cy="690767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sz="4000" dirty="0" smtClean="0"/>
              <a:t>三津の朝市　「旬・鮮・味まつり」</a:t>
            </a:r>
            <a:endParaRPr lang="en-US" altLang="ja-JP" sz="4000" dirty="0" smtClean="0"/>
          </a:p>
        </p:txBody>
      </p:sp>
      <p:pic>
        <p:nvPicPr>
          <p:cNvPr id="4100" name="Picture 4" descr="C:\Users\izumino\Desktop\補助教材提出\ケース教材14　三津の朝市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616" y="3751628"/>
            <a:ext cx="3960000" cy="301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80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235498" y="225964"/>
            <a:ext cx="3832446" cy="690767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sz="4000" dirty="0" smtClean="0"/>
              <a:t>魚の町　三津浜</a:t>
            </a:r>
            <a:endParaRPr lang="en-US" altLang="ja-JP" sz="4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0" y="1052736"/>
            <a:ext cx="44644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漁師町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600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魚行商が魚を売り歩いている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600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</a:t>
            </a: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商人は減少しているがその存在は地域の宝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050" name="Picture 2" descr="C:\Users\izumino\Desktop\補助教材提出\ケース教材14　三津の朝市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/>
          <a:stretch/>
        </p:blipFill>
        <p:spPr bwMode="auto">
          <a:xfrm>
            <a:off x="259906" y="1596951"/>
            <a:ext cx="39560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235498" y="225964"/>
            <a:ext cx="3832446" cy="690767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ja-JP" altLang="en-US" sz="4000" dirty="0" smtClean="0"/>
              <a:t>朝市のはじまり</a:t>
            </a:r>
            <a:endParaRPr lang="en-US" altLang="ja-JP" sz="4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0" y="332656"/>
            <a:ext cx="44644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三津の朝市の整備が進んだのは江戸時代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600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松山藩の特別保護を受けて市場は発展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600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明治時代に会社組織となる</a:t>
            </a:r>
            <a:endParaRPr kumimoji="1"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600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昭和２年に町営市場、昭和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15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年に市営市場となる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60000" indent="-360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昭和</a:t>
            </a:r>
            <a:r>
              <a:rPr lang="en-US" altLang="ja-JP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56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年に終了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074" name="Picture 2" descr="C:\Users\izumino\Desktop\補助教材提出\ケース教材14　三津の朝市\225px-Kyuichi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44824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16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ユーザー定義 1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kumimoji="1" sz="3200" dirty="0" smtClean="0">
            <a:latin typeface="HGP創英角ｺﾞｼｯｸUB" panose="020B0900000000000000" pitchFamily="50" charset="-128"/>
            <a:ea typeface="HGP創英角ｺﾞｼｯｸUB" panose="020B0900000000000000" pitchFamily="50" charset="-128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</Template>
  <TotalTime>4660</TotalTime>
  <Words>154</Words>
  <Application>Microsoft Office PowerPoint</Application>
  <PresentationFormat>画面に合わせる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9" baseType="lpstr">
      <vt:lpstr>AR明朝体U</vt:lpstr>
      <vt:lpstr>ＤＦ特太ゴシック体</vt:lpstr>
      <vt:lpstr>HGP創英角ｺﾞｼｯｸUB</vt:lpstr>
      <vt:lpstr>ＭＳ Ｐゴシック</vt:lpstr>
      <vt:lpstr>ＭＳ Ｐ明朝</vt:lpstr>
      <vt:lpstr>MS UI Gothic</vt:lpstr>
      <vt:lpstr>SimHei</vt:lpstr>
      <vt:lpstr>Arial</vt:lpstr>
      <vt:lpstr>Century Gothic</vt:lpstr>
      <vt:lpstr>Times New Roman</vt:lpstr>
      <vt:lpstr>Wingdings</vt:lpstr>
      <vt:lpstr>red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泉野</dc:creator>
  <cp:lastModifiedBy>Administrator</cp:lastModifiedBy>
  <cp:revision>190</cp:revision>
  <cp:lastPrinted>2018-01-28T08:34:26Z</cp:lastPrinted>
  <dcterms:created xsi:type="dcterms:W3CDTF">2015-02-17T03:47:27Z</dcterms:created>
  <dcterms:modified xsi:type="dcterms:W3CDTF">2018-03-16T09:00:26Z</dcterms:modified>
</cp:coreProperties>
</file>