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311" r:id="rId2"/>
    <p:sldId id="307" r:id="rId3"/>
    <p:sldId id="308" r:id="rId4"/>
    <p:sldId id="309" r:id="rId5"/>
    <p:sldId id="310" r:id="rId6"/>
    <p:sldId id="296" r:id="rId7"/>
    <p:sldId id="274" r:id="rId8"/>
    <p:sldId id="279" r:id="rId9"/>
    <p:sldId id="263" r:id="rId10"/>
    <p:sldId id="306" r:id="rId11"/>
    <p:sldId id="265" r:id="rId12"/>
  </p:sldIdLst>
  <p:sldSz cx="9144000" cy="6858000" type="screen4x3"/>
  <p:notesSz cx="6858000" cy="9144000"/>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a:srgbClr val="FF3399"/>
    <a:srgbClr val="DAF9D1"/>
    <a:srgbClr val="FF0000"/>
    <a:srgbClr val="CC0066"/>
    <a:srgbClr val="99CCFF"/>
    <a:srgbClr val="FFCC66"/>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84" d="100"/>
          <a:sy n="84" d="100"/>
        </p:scale>
        <p:origin x="904" y="3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a:extLst>
              <a:ext uri="{FF2B5EF4-FFF2-40B4-BE49-F238E27FC236}">
                <a16:creationId xmlns:a16="http://schemas.microsoft.com/office/drawing/2014/main" id="{BCA92501-4F58-43FC-AAEB-B0A923E6D0E8}"/>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charset="0"/>
                <a:ea typeface="ＭＳ Ｐゴシック" charset="-128"/>
              </a:defRPr>
            </a:lvl1pPr>
          </a:lstStyle>
          <a:p>
            <a:pPr>
              <a:defRPr/>
            </a:pPr>
            <a:endParaRPr lang="ja-JP" altLang="en-US"/>
          </a:p>
        </p:txBody>
      </p:sp>
      <p:sp>
        <p:nvSpPr>
          <p:cNvPr id="3" name="日付プレースホルダ 2">
            <a:extLst>
              <a:ext uri="{FF2B5EF4-FFF2-40B4-BE49-F238E27FC236}">
                <a16:creationId xmlns:a16="http://schemas.microsoft.com/office/drawing/2014/main" id="{1B7ECA65-AADD-4432-BDE8-6DCD914A6FAA}"/>
              </a:ext>
            </a:extLst>
          </p:cNvPr>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1" hangingPunct="1">
              <a:defRPr sz="1200">
                <a:latin typeface="Arial" charset="0"/>
                <a:ea typeface="ＭＳ Ｐゴシック" charset="-128"/>
              </a:defRPr>
            </a:lvl1pPr>
          </a:lstStyle>
          <a:p>
            <a:pPr>
              <a:defRPr/>
            </a:pPr>
            <a:fld id="{A3FA64FD-7DB0-4D01-8247-7E12C8132CAA}" type="datetimeFigureOut">
              <a:rPr lang="ja-JP" altLang="en-US"/>
              <a:pPr>
                <a:defRPr/>
              </a:pPr>
              <a:t>2018/3/16</a:t>
            </a:fld>
            <a:endParaRPr lang="ja-JP" altLang="en-US"/>
          </a:p>
        </p:txBody>
      </p:sp>
      <p:sp>
        <p:nvSpPr>
          <p:cNvPr id="4" name="フッター プレースホルダ 3">
            <a:extLst>
              <a:ext uri="{FF2B5EF4-FFF2-40B4-BE49-F238E27FC236}">
                <a16:creationId xmlns:a16="http://schemas.microsoft.com/office/drawing/2014/main" id="{FBCBD9C4-63FD-48C0-8E3D-91BE926BD538}"/>
              </a:ext>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charset="0"/>
                <a:ea typeface="ＭＳ Ｐゴシック" charset="-128"/>
              </a:defRPr>
            </a:lvl1pPr>
          </a:lstStyle>
          <a:p>
            <a:pPr>
              <a:defRPr/>
            </a:pPr>
            <a:endParaRPr lang="ja-JP" altLang="en-US"/>
          </a:p>
        </p:txBody>
      </p:sp>
      <p:sp>
        <p:nvSpPr>
          <p:cNvPr id="5" name="スライド番号プレースホルダ 4">
            <a:extLst>
              <a:ext uri="{FF2B5EF4-FFF2-40B4-BE49-F238E27FC236}">
                <a16:creationId xmlns:a16="http://schemas.microsoft.com/office/drawing/2014/main" id="{1572D4A6-F343-4908-9797-97EFDBA41FD9}"/>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BC5EA856-F996-470C-8F3C-1537FDC24421}"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a:extLst>
              <a:ext uri="{FF2B5EF4-FFF2-40B4-BE49-F238E27FC236}">
                <a16:creationId xmlns:a16="http://schemas.microsoft.com/office/drawing/2014/main" id="{4F74F2ED-A077-474D-AB31-9B60B124AF08}"/>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charset="0"/>
                <a:ea typeface="ＭＳ Ｐゴシック" charset="-128"/>
              </a:defRPr>
            </a:lvl1pPr>
          </a:lstStyle>
          <a:p>
            <a:pPr>
              <a:defRPr/>
            </a:pPr>
            <a:endParaRPr lang="ja-JP" altLang="en-US"/>
          </a:p>
        </p:txBody>
      </p:sp>
      <p:sp>
        <p:nvSpPr>
          <p:cNvPr id="3" name="日付プレースホルダ 2">
            <a:extLst>
              <a:ext uri="{FF2B5EF4-FFF2-40B4-BE49-F238E27FC236}">
                <a16:creationId xmlns:a16="http://schemas.microsoft.com/office/drawing/2014/main" id="{18B6AE80-8CD1-47F4-91D2-F817231E72FE}"/>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sz="1200">
                <a:latin typeface="Arial" charset="0"/>
                <a:ea typeface="ＭＳ Ｐゴシック" charset="-128"/>
              </a:defRPr>
            </a:lvl1pPr>
          </a:lstStyle>
          <a:p>
            <a:pPr>
              <a:defRPr/>
            </a:pPr>
            <a:fld id="{347EA12A-7EB3-4257-9F86-3ECA01A90673}" type="datetimeFigureOut">
              <a:rPr lang="ja-JP" altLang="en-US"/>
              <a:pPr>
                <a:defRPr/>
              </a:pPr>
              <a:t>2018/3/16</a:t>
            </a:fld>
            <a:endParaRPr lang="ja-JP" altLang="en-US"/>
          </a:p>
        </p:txBody>
      </p:sp>
      <p:sp>
        <p:nvSpPr>
          <p:cNvPr id="4" name="スライド イメージ プレースホルダ 3">
            <a:extLst>
              <a:ext uri="{FF2B5EF4-FFF2-40B4-BE49-F238E27FC236}">
                <a16:creationId xmlns:a16="http://schemas.microsoft.com/office/drawing/2014/main" id="{615C21D7-3669-49B4-A16D-2759D147C39D}"/>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ja-JP" altLang="en-US" noProof="0"/>
          </a:p>
        </p:txBody>
      </p:sp>
      <p:sp>
        <p:nvSpPr>
          <p:cNvPr id="5" name="ノート プレースホルダ 4">
            <a:extLst>
              <a:ext uri="{FF2B5EF4-FFF2-40B4-BE49-F238E27FC236}">
                <a16:creationId xmlns:a16="http://schemas.microsoft.com/office/drawing/2014/main" id="{BD28C761-BC00-448A-8553-A60A78839852}"/>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 5">
            <a:extLst>
              <a:ext uri="{FF2B5EF4-FFF2-40B4-BE49-F238E27FC236}">
                <a16:creationId xmlns:a16="http://schemas.microsoft.com/office/drawing/2014/main" id="{1C3E2D9C-4F42-4688-AE92-75B1D49693FA}"/>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charset="0"/>
                <a:ea typeface="ＭＳ Ｐゴシック" charset="-128"/>
              </a:defRPr>
            </a:lvl1pPr>
          </a:lstStyle>
          <a:p>
            <a:pPr>
              <a:defRPr/>
            </a:pPr>
            <a:endParaRPr lang="ja-JP" altLang="en-US"/>
          </a:p>
        </p:txBody>
      </p:sp>
      <p:sp>
        <p:nvSpPr>
          <p:cNvPr id="7" name="スライド番号プレースホルダ 6">
            <a:extLst>
              <a:ext uri="{FF2B5EF4-FFF2-40B4-BE49-F238E27FC236}">
                <a16:creationId xmlns:a16="http://schemas.microsoft.com/office/drawing/2014/main" id="{68913B10-1539-4E1F-AAF9-4C229635EBDA}"/>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3276172D-5C3D-4C7F-B5AE-A52601813169}"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a:extLst>
              <a:ext uri="{FF2B5EF4-FFF2-40B4-BE49-F238E27FC236}">
                <a16:creationId xmlns:a16="http://schemas.microsoft.com/office/drawing/2014/main" id="{A87D4A6C-AAF9-41D6-B027-B995DE14831A}"/>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F2390E54-B3A6-4EC5-956B-D3412FF71D09}"/>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14185D0E-17F5-4E76-B871-5EA83503C56E}"/>
              </a:ext>
            </a:extLst>
          </p:cNvPr>
          <p:cNvSpPr>
            <a:spLocks noGrp="1" noChangeArrowheads="1"/>
          </p:cNvSpPr>
          <p:nvPr>
            <p:ph type="sldNum" sz="quarter" idx="12"/>
          </p:nvPr>
        </p:nvSpPr>
        <p:spPr>
          <a:ln/>
        </p:spPr>
        <p:txBody>
          <a:bodyPr/>
          <a:lstStyle>
            <a:lvl1pPr>
              <a:defRPr/>
            </a:lvl1pPr>
          </a:lstStyle>
          <a:p>
            <a:pPr>
              <a:defRPr/>
            </a:pPr>
            <a:fld id="{1CA450AE-1154-4A7F-B059-51C3BD4070F8}" type="slidenum">
              <a:rPr lang="en-US" altLang="ja-JP"/>
              <a:pPr>
                <a:defRPr/>
              </a:pPr>
              <a:t>‹#›</a:t>
            </a:fld>
            <a:endParaRPr lang="en-US" altLang="ja-JP"/>
          </a:p>
        </p:txBody>
      </p:sp>
    </p:spTree>
    <p:extLst>
      <p:ext uri="{BB962C8B-B14F-4D97-AF65-F5344CB8AC3E}">
        <p14:creationId xmlns:p14="http://schemas.microsoft.com/office/powerpoint/2010/main" val="12310363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A87D4A6C-AAF9-41D6-B027-B995DE14831A}"/>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F2390E54-B3A6-4EC5-956B-D3412FF71D09}"/>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14185D0E-17F5-4E76-B871-5EA83503C56E}"/>
              </a:ext>
            </a:extLst>
          </p:cNvPr>
          <p:cNvSpPr>
            <a:spLocks noGrp="1" noChangeArrowheads="1"/>
          </p:cNvSpPr>
          <p:nvPr>
            <p:ph type="sldNum" sz="quarter" idx="12"/>
          </p:nvPr>
        </p:nvSpPr>
        <p:spPr>
          <a:ln/>
        </p:spPr>
        <p:txBody>
          <a:bodyPr/>
          <a:lstStyle>
            <a:lvl1pPr>
              <a:defRPr/>
            </a:lvl1pPr>
          </a:lstStyle>
          <a:p>
            <a:pPr>
              <a:defRPr/>
            </a:pPr>
            <a:fld id="{A021936D-4321-4194-9C50-BCEB6C7760E7}" type="slidenum">
              <a:rPr lang="en-US" altLang="ja-JP"/>
              <a:pPr>
                <a:defRPr/>
              </a:pPr>
              <a:t>‹#›</a:t>
            </a:fld>
            <a:endParaRPr lang="en-US" altLang="ja-JP"/>
          </a:p>
        </p:txBody>
      </p:sp>
    </p:spTree>
    <p:extLst>
      <p:ext uri="{BB962C8B-B14F-4D97-AF65-F5344CB8AC3E}">
        <p14:creationId xmlns:p14="http://schemas.microsoft.com/office/powerpoint/2010/main" val="12130521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A87D4A6C-AAF9-41D6-B027-B995DE14831A}"/>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F2390E54-B3A6-4EC5-956B-D3412FF71D09}"/>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14185D0E-17F5-4E76-B871-5EA83503C56E}"/>
              </a:ext>
            </a:extLst>
          </p:cNvPr>
          <p:cNvSpPr>
            <a:spLocks noGrp="1" noChangeArrowheads="1"/>
          </p:cNvSpPr>
          <p:nvPr>
            <p:ph type="sldNum" sz="quarter" idx="12"/>
          </p:nvPr>
        </p:nvSpPr>
        <p:spPr>
          <a:ln/>
        </p:spPr>
        <p:txBody>
          <a:bodyPr/>
          <a:lstStyle>
            <a:lvl1pPr>
              <a:defRPr/>
            </a:lvl1pPr>
          </a:lstStyle>
          <a:p>
            <a:pPr>
              <a:defRPr/>
            </a:pPr>
            <a:fld id="{C29E450E-0813-4F09-A69E-1A85A82F3F1F}" type="slidenum">
              <a:rPr lang="en-US" altLang="ja-JP"/>
              <a:pPr>
                <a:defRPr/>
              </a:pPr>
              <a:t>‹#›</a:t>
            </a:fld>
            <a:endParaRPr lang="en-US" altLang="ja-JP"/>
          </a:p>
        </p:txBody>
      </p:sp>
    </p:spTree>
    <p:extLst>
      <p:ext uri="{BB962C8B-B14F-4D97-AF65-F5344CB8AC3E}">
        <p14:creationId xmlns:p14="http://schemas.microsoft.com/office/powerpoint/2010/main" val="33633662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A87D4A6C-AAF9-41D6-B027-B995DE14831A}"/>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F2390E54-B3A6-4EC5-956B-D3412FF71D09}"/>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14185D0E-17F5-4E76-B871-5EA83503C56E}"/>
              </a:ext>
            </a:extLst>
          </p:cNvPr>
          <p:cNvSpPr>
            <a:spLocks noGrp="1" noChangeArrowheads="1"/>
          </p:cNvSpPr>
          <p:nvPr>
            <p:ph type="sldNum" sz="quarter" idx="12"/>
          </p:nvPr>
        </p:nvSpPr>
        <p:spPr>
          <a:ln/>
        </p:spPr>
        <p:txBody>
          <a:bodyPr/>
          <a:lstStyle>
            <a:lvl1pPr>
              <a:defRPr/>
            </a:lvl1pPr>
          </a:lstStyle>
          <a:p>
            <a:pPr>
              <a:defRPr/>
            </a:pPr>
            <a:fld id="{5C49E080-7CA9-4306-A14D-44408C988FCE}" type="slidenum">
              <a:rPr lang="en-US" altLang="ja-JP"/>
              <a:pPr>
                <a:defRPr/>
              </a:pPr>
              <a:t>‹#›</a:t>
            </a:fld>
            <a:endParaRPr lang="en-US" altLang="ja-JP"/>
          </a:p>
        </p:txBody>
      </p:sp>
    </p:spTree>
    <p:extLst>
      <p:ext uri="{BB962C8B-B14F-4D97-AF65-F5344CB8AC3E}">
        <p14:creationId xmlns:p14="http://schemas.microsoft.com/office/powerpoint/2010/main" val="22638252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a:extLst>
              <a:ext uri="{FF2B5EF4-FFF2-40B4-BE49-F238E27FC236}">
                <a16:creationId xmlns:a16="http://schemas.microsoft.com/office/drawing/2014/main" id="{A87D4A6C-AAF9-41D6-B027-B995DE14831A}"/>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F2390E54-B3A6-4EC5-956B-D3412FF71D09}"/>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14185D0E-17F5-4E76-B871-5EA83503C56E}"/>
              </a:ext>
            </a:extLst>
          </p:cNvPr>
          <p:cNvSpPr>
            <a:spLocks noGrp="1" noChangeArrowheads="1"/>
          </p:cNvSpPr>
          <p:nvPr>
            <p:ph type="sldNum" sz="quarter" idx="12"/>
          </p:nvPr>
        </p:nvSpPr>
        <p:spPr>
          <a:ln/>
        </p:spPr>
        <p:txBody>
          <a:bodyPr/>
          <a:lstStyle>
            <a:lvl1pPr>
              <a:defRPr/>
            </a:lvl1pPr>
          </a:lstStyle>
          <a:p>
            <a:pPr>
              <a:defRPr/>
            </a:pPr>
            <a:fld id="{5C6589AF-28DB-4AB3-BCCB-A77D1F297DFE}" type="slidenum">
              <a:rPr lang="en-US" altLang="ja-JP"/>
              <a:pPr>
                <a:defRPr/>
              </a:pPr>
              <a:t>‹#›</a:t>
            </a:fld>
            <a:endParaRPr lang="en-US" altLang="ja-JP"/>
          </a:p>
        </p:txBody>
      </p:sp>
    </p:spTree>
    <p:extLst>
      <p:ext uri="{BB962C8B-B14F-4D97-AF65-F5344CB8AC3E}">
        <p14:creationId xmlns:p14="http://schemas.microsoft.com/office/powerpoint/2010/main" val="28592960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a:extLst>
              <a:ext uri="{FF2B5EF4-FFF2-40B4-BE49-F238E27FC236}">
                <a16:creationId xmlns:a16="http://schemas.microsoft.com/office/drawing/2014/main" id="{A87D4A6C-AAF9-41D6-B027-B995DE14831A}"/>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F2390E54-B3A6-4EC5-956B-D3412FF71D09}"/>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14185D0E-17F5-4E76-B871-5EA83503C56E}"/>
              </a:ext>
            </a:extLst>
          </p:cNvPr>
          <p:cNvSpPr>
            <a:spLocks noGrp="1" noChangeArrowheads="1"/>
          </p:cNvSpPr>
          <p:nvPr>
            <p:ph type="sldNum" sz="quarter" idx="12"/>
          </p:nvPr>
        </p:nvSpPr>
        <p:spPr>
          <a:ln/>
        </p:spPr>
        <p:txBody>
          <a:bodyPr/>
          <a:lstStyle>
            <a:lvl1pPr>
              <a:defRPr/>
            </a:lvl1pPr>
          </a:lstStyle>
          <a:p>
            <a:pPr>
              <a:defRPr/>
            </a:pPr>
            <a:fld id="{43D9160C-1F21-4FB7-A027-191BC5FFC4B6}" type="slidenum">
              <a:rPr lang="en-US" altLang="ja-JP"/>
              <a:pPr>
                <a:defRPr/>
              </a:pPr>
              <a:t>‹#›</a:t>
            </a:fld>
            <a:endParaRPr lang="en-US" altLang="ja-JP"/>
          </a:p>
        </p:txBody>
      </p:sp>
    </p:spTree>
    <p:extLst>
      <p:ext uri="{BB962C8B-B14F-4D97-AF65-F5344CB8AC3E}">
        <p14:creationId xmlns:p14="http://schemas.microsoft.com/office/powerpoint/2010/main" val="4000110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a:extLst>
              <a:ext uri="{FF2B5EF4-FFF2-40B4-BE49-F238E27FC236}">
                <a16:creationId xmlns:a16="http://schemas.microsoft.com/office/drawing/2014/main" id="{A87D4A6C-AAF9-41D6-B027-B995DE14831A}"/>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a:extLst>
              <a:ext uri="{FF2B5EF4-FFF2-40B4-BE49-F238E27FC236}">
                <a16:creationId xmlns:a16="http://schemas.microsoft.com/office/drawing/2014/main" id="{F2390E54-B3A6-4EC5-956B-D3412FF71D09}"/>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a:extLst>
              <a:ext uri="{FF2B5EF4-FFF2-40B4-BE49-F238E27FC236}">
                <a16:creationId xmlns:a16="http://schemas.microsoft.com/office/drawing/2014/main" id="{14185D0E-17F5-4E76-B871-5EA83503C56E}"/>
              </a:ext>
            </a:extLst>
          </p:cNvPr>
          <p:cNvSpPr>
            <a:spLocks noGrp="1" noChangeArrowheads="1"/>
          </p:cNvSpPr>
          <p:nvPr>
            <p:ph type="sldNum" sz="quarter" idx="12"/>
          </p:nvPr>
        </p:nvSpPr>
        <p:spPr>
          <a:ln/>
        </p:spPr>
        <p:txBody>
          <a:bodyPr/>
          <a:lstStyle>
            <a:lvl1pPr>
              <a:defRPr/>
            </a:lvl1pPr>
          </a:lstStyle>
          <a:p>
            <a:pPr>
              <a:defRPr/>
            </a:pPr>
            <a:fld id="{DCC7F30A-11A9-4FA0-A8F3-E502D976E087}" type="slidenum">
              <a:rPr lang="en-US" altLang="ja-JP"/>
              <a:pPr>
                <a:defRPr/>
              </a:pPr>
              <a:t>‹#›</a:t>
            </a:fld>
            <a:endParaRPr lang="en-US" altLang="ja-JP"/>
          </a:p>
        </p:txBody>
      </p:sp>
    </p:spTree>
    <p:extLst>
      <p:ext uri="{BB962C8B-B14F-4D97-AF65-F5344CB8AC3E}">
        <p14:creationId xmlns:p14="http://schemas.microsoft.com/office/powerpoint/2010/main" val="40660893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a:extLst>
              <a:ext uri="{FF2B5EF4-FFF2-40B4-BE49-F238E27FC236}">
                <a16:creationId xmlns:a16="http://schemas.microsoft.com/office/drawing/2014/main" id="{A87D4A6C-AAF9-41D6-B027-B995DE14831A}"/>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a:extLst>
              <a:ext uri="{FF2B5EF4-FFF2-40B4-BE49-F238E27FC236}">
                <a16:creationId xmlns:a16="http://schemas.microsoft.com/office/drawing/2014/main" id="{F2390E54-B3A6-4EC5-956B-D3412FF71D09}"/>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a:extLst>
              <a:ext uri="{FF2B5EF4-FFF2-40B4-BE49-F238E27FC236}">
                <a16:creationId xmlns:a16="http://schemas.microsoft.com/office/drawing/2014/main" id="{14185D0E-17F5-4E76-B871-5EA83503C56E}"/>
              </a:ext>
            </a:extLst>
          </p:cNvPr>
          <p:cNvSpPr>
            <a:spLocks noGrp="1" noChangeArrowheads="1"/>
          </p:cNvSpPr>
          <p:nvPr>
            <p:ph type="sldNum" sz="quarter" idx="12"/>
          </p:nvPr>
        </p:nvSpPr>
        <p:spPr>
          <a:ln/>
        </p:spPr>
        <p:txBody>
          <a:bodyPr/>
          <a:lstStyle>
            <a:lvl1pPr>
              <a:defRPr/>
            </a:lvl1pPr>
          </a:lstStyle>
          <a:p>
            <a:pPr>
              <a:defRPr/>
            </a:pPr>
            <a:fld id="{7DCF3D17-2DD0-464C-901A-3B8549A56FFE}" type="slidenum">
              <a:rPr lang="en-US" altLang="ja-JP"/>
              <a:pPr>
                <a:defRPr/>
              </a:pPr>
              <a:t>‹#›</a:t>
            </a:fld>
            <a:endParaRPr lang="en-US" altLang="ja-JP"/>
          </a:p>
        </p:txBody>
      </p:sp>
    </p:spTree>
    <p:extLst>
      <p:ext uri="{BB962C8B-B14F-4D97-AF65-F5344CB8AC3E}">
        <p14:creationId xmlns:p14="http://schemas.microsoft.com/office/powerpoint/2010/main" val="30556223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A87D4A6C-AAF9-41D6-B027-B995DE14831A}"/>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a:extLst>
              <a:ext uri="{FF2B5EF4-FFF2-40B4-BE49-F238E27FC236}">
                <a16:creationId xmlns:a16="http://schemas.microsoft.com/office/drawing/2014/main" id="{F2390E54-B3A6-4EC5-956B-D3412FF71D09}"/>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a:extLst>
              <a:ext uri="{FF2B5EF4-FFF2-40B4-BE49-F238E27FC236}">
                <a16:creationId xmlns:a16="http://schemas.microsoft.com/office/drawing/2014/main" id="{14185D0E-17F5-4E76-B871-5EA83503C56E}"/>
              </a:ext>
            </a:extLst>
          </p:cNvPr>
          <p:cNvSpPr>
            <a:spLocks noGrp="1" noChangeArrowheads="1"/>
          </p:cNvSpPr>
          <p:nvPr>
            <p:ph type="sldNum" sz="quarter" idx="12"/>
          </p:nvPr>
        </p:nvSpPr>
        <p:spPr>
          <a:ln/>
        </p:spPr>
        <p:txBody>
          <a:bodyPr/>
          <a:lstStyle>
            <a:lvl1pPr>
              <a:defRPr/>
            </a:lvl1pPr>
          </a:lstStyle>
          <a:p>
            <a:pPr>
              <a:defRPr/>
            </a:pPr>
            <a:fld id="{873C750F-F15D-480B-9657-B6C61CBE2B2D}" type="slidenum">
              <a:rPr lang="en-US" altLang="ja-JP"/>
              <a:pPr>
                <a:defRPr/>
              </a:pPr>
              <a:t>‹#›</a:t>
            </a:fld>
            <a:endParaRPr lang="en-US" altLang="ja-JP"/>
          </a:p>
        </p:txBody>
      </p:sp>
    </p:spTree>
    <p:extLst>
      <p:ext uri="{BB962C8B-B14F-4D97-AF65-F5344CB8AC3E}">
        <p14:creationId xmlns:p14="http://schemas.microsoft.com/office/powerpoint/2010/main" val="26465105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a:extLst>
              <a:ext uri="{FF2B5EF4-FFF2-40B4-BE49-F238E27FC236}">
                <a16:creationId xmlns:a16="http://schemas.microsoft.com/office/drawing/2014/main" id="{A87D4A6C-AAF9-41D6-B027-B995DE14831A}"/>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F2390E54-B3A6-4EC5-956B-D3412FF71D09}"/>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14185D0E-17F5-4E76-B871-5EA83503C56E}"/>
              </a:ext>
            </a:extLst>
          </p:cNvPr>
          <p:cNvSpPr>
            <a:spLocks noGrp="1" noChangeArrowheads="1"/>
          </p:cNvSpPr>
          <p:nvPr>
            <p:ph type="sldNum" sz="quarter" idx="12"/>
          </p:nvPr>
        </p:nvSpPr>
        <p:spPr>
          <a:ln/>
        </p:spPr>
        <p:txBody>
          <a:bodyPr/>
          <a:lstStyle>
            <a:lvl1pPr>
              <a:defRPr/>
            </a:lvl1pPr>
          </a:lstStyle>
          <a:p>
            <a:pPr>
              <a:defRPr/>
            </a:pPr>
            <a:fld id="{FDABD84F-463C-47F9-86D8-D29D709BC370}" type="slidenum">
              <a:rPr lang="en-US" altLang="ja-JP"/>
              <a:pPr>
                <a:defRPr/>
              </a:pPr>
              <a:t>‹#›</a:t>
            </a:fld>
            <a:endParaRPr lang="en-US" altLang="ja-JP"/>
          </a:p>
        </p:txBody>
      </p:sp>
    </p:spTree>
    <p:extLst>
      <p:ext uri="{BB962C8B-B14F-4D97-AF65-F5344CB8AC3E}">
        <p14:creationId xmlns:p14="http://schemas.microsoft.com/office/powerpoint/2010/main" val="42089960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dirty="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a:extLst>
              <a:ext uri="{FF2B5EF4-FFF2-40B4-BE49-F238E27FC236}">
                <a16:creationId xmlns:a16="http://schemas.microsoft.com/office/drawing/2014/main" id="{A87D4A6C-AAF9-41D6-B027-B995DE14831A}"/>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F2390E54-B3A6-4EC5-956B-D3412FF71D09}"/>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14185D0E-17F5-4E76-B871-5EA83503C56E}"/>
              </a:ext>
            </a:extLst>
          </p:cNvPr>
          <p:cNvSpPr>
            <a:spLocks noGrp="1" noChangeArrowheads="1"/>
          </p:cNvSpPr>
          <p:nvPr>
            <p:ph type="sldNum" sz="quarter" idx="12"/>
          </p:nvPr>
        </p:nvSpPr>
        <p:spPr>
          <a:ln/>
        </p:spPr>
        <p:txBody>
          <a:bodyPr/>
          <a:lstStyle>
            <a:lvl1pPr>
              <a:defRPr/>
            </a:lvl1pPr>
          </a:lstStyle>
          <a:p>
            <a:pPr>
              <a:defRPr/>
            </a:pPr>
            <a:fld id="{D36F3539-A31B-4766-8CB9-FE79287E4172}" type="slidenum">
              <a:rPr lang="en-US" altLang="ja-JP"/>
              <a:pPr>
                <a:defRPr/>
              </a:pPr>
              <a:t>‹#›</a:t>
            </a:fld>
            <a:endParaRPr lang="en-US" altLang="ja-JP"/>
          </a:p>
        </p:txBody>
      </p:sp>
    </p:spTree>
    <p:extLst>
      <p:ext uri="{BB962C8B-B14F-4D97-AF65-F5344CB8AC3E}">
        <p14:creationId xmlns:p14="http://schemas.microsoft.com/office/powerpoint/2010/main" val="13419608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62626"/>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a:extLst>
              <a:ext uri="{FF2B5EF4-FFF2-40B4-BE49-F238E27FC236}">
                <a16:creationId xmlns:a16="http://schemas.microsoft.com/office/drawing/2014/main" id="{A87D4A6C-AAF9-41D6-B027-B995DE14831A}"/>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ea typeface="ＭＳ Ｐゴシック" charset="-128"/>
              </a:defRPr>
            </a:lvl1pPr>
          </a:lstStyle>
          <a:p>
            <a:pPr>
              <a:defRPr/>
            </a:pPr>
            <a:endParaRPr lang="en-US" altLang="ja-JP"/>
          </a:p>
        </p:txBody>
      </p:sp>
      <p:sp>
        <p:nvSpPr>
          <p:cNvPr id="1029" name="Rectangle 5">
            <a:extLst>
              <a:ext uri="{FF2B5EF4-FFF2-40B4-BE49-F238E27FC236}">
                <a16:creationId xmlns:a16="http://schemas.microsoft.com/office/drawing/2014/main" id="{F2390E54-B3A6-4EC5-956B-D3412FF71D09}"/>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ea typeface="ＭＳ Ｐゴシック" charset="-128"/>
              </a:defRPr>
            </a:lvl1pPr>
          </a:lstStyle>
          <a:p>
            <a:pPr>
              <a:defRPr/>
            </a:pPr>
            <a:endParaRPr lang="en-US" altLang="ja-JP"/>
          </a:p>
        </p:txBody>
      </p:sp>
      <p:sp>
        <p:nvSpPr>
          <p:cNvPr id="1030" name="Rectangle 6">
            <a:extLst>
              <a:ext uri="{FF2B5EF4-FFF2-40B4-BE49-F238E27FC236}">
                <a16:creationId xmlns:a16="http://schemas.microsoft.com/office/drawing/2014/main" id="{14185D0E-17F5-4E76-B871-5EA83503C56E}"/>
              </a:ext>
            </a:extLst>
          </p:cNvPr>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7DE134FE-39AC-403B-A5D3-0C65C01DE977}"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charset="-128"/>
        </a:defRPr>
      </a:lvl2pPr>
      <a:lvl3pPr algn="ctr" rtl="0" eaLnBrk="0" fontAlgn="base" hangingPunct="0">
        <a:spcBef>
          <a:spcPct val="0"/>
        </a:spcBef>
        <a:spcAft>
          <a:spcPct val="0"/>
        </a:spcAft>
        <a:defRPr kumimoji="1" sz="4400">
          <a:solidFill>
            <a:schemeClr val="tx2"/>
          </a:solidFill>
          <a:latin typeface="Arial" charset="0"/>
          <a:ea typeface="ＭＳ Ｐゴシック" charset="-128"/>
        </a:defRPr>
      </a:lvl3pPr>
      <a:lvl4pPr algn="ctr" rtl="0" eaLnBrk="0" fontAlgn="base" hangingPunct="0">
        <a:spcBef>
          <a:spcPct val="0"/>
        </a:spcBef>
        <a:spcAft>
          <a:spcPct val="0"/>
        </a:spcAft>
        <a:defRPr kumimoji="1" sz="4400">
          <a:solidFill>
            <a:schemeClr val="tx2"/>
          </a:solidFill>
          <a:latin typeface="Arial" charset="0"/>
          <a:ea typeface="ＭＳ Ｐゴシック" charset="-128"/>
        </a:defRPr>
      </a:lvl4pPr>
      <a:lvl5pPr algn="ctr" rtl="0" eaLnBrk="0" fontAlgn="base" hangingPunct="0">
        <a:spcBef>
          <a:spcPct val="0"/>
        </a:spcBef>
        <a:spcAft>
          <a:spcPct val="0"/>
        </a:spcAft>
        <a:defRPr kumimoji="1" sz="4400">
          <a:solidFill>
            <a:schemeClr val="tx2"/>
          </a:solidFill>
          <a:latin typeface="Arial" charset="0"/>
          <a:ea typeface="ＭＳ Ｐゴシック" charset="-128"/>
        </a:defRPr>
      </a:lvl5pPr>
      <a:lvl6pPr marL="457200" algn="ctr" rtl="0" fontAlgn="base">
        <a:spcBef>
          <a:spcPct val="0"/>
        </a:spcBef>
        <a:spcAft>
          <a:spcPct val="0"/>
        </a:spcAft>
        <a:defRPr kumimoji="1" sz="4400">
          <a:solidFill>
            <a:schemeClr val="tx2"/>
          </a:solidFill>
          <a:latin typeface="Arial" charset="0"/>
          <a:ea typeface="ＭＳ Ｐゴシック" charset="-128"/>
        </a:defRPr>
      </a:lvl6pPr>
      <a:lvl7pPr marL="914400" algn="ctr" rtl="0" fontAlgn="base">
        <a:spcBef>
          <a:spcPct val="0"/>
        </a:spcBef>
        <a:spcAft>
          <a:spcPct val="0"/>
        </a:spcAft>
        <a:defRPr kumimoji="1" sz="4400">
          <a:solidFill>
            <a:schemeClr val="tx2"/>
          </a:solidFill>
          <a:latin typeface="Arial" charset="0"/>
          <a:ea typeface="ＭＳ Ｐゴシック" charset="-128"/>
        </a:defRPr>
      </a:lvl7pPr>
      <a:lvl8pPr marL="1371600" algn="ctr" rtl="0" fontAlgn="base">
        <a:spcBef>
          <a:spcPct val="0"/>
        </a:spcBef>
        <a:spcAft>
          <a:spcPct val="0"/>
        </a:spcAft>
        <a:defRPr kumimoji="1" sz="4400">
          <a:solidFill>
            <a:schemeClr val="tx2"/>
          </a:solidFill>
          <a:latin typeface="Arial" charset="0"/>
          <a:ea typeface="ＭＳ Ｐゴシック" charset="-128"/>
        </a:defRPr>
      </a:lvl8pPr>
      <a:lvl9pPr marL="1828800" algn="ctr" rtl="0" fontAlgn="base">
        <a:spcBef>
          <a:spcPct val="0"/>
        </a:spcBef>
        <a:spcAft>
          <a:spcPct val="0"/>
        </a:spcAft>
        <a:defRPr kumimoji="1" sz="4400">
          <a:solidFill>
            <a:schemeClr val="tx2"/>
          </a:solidFill>
          <a:latin typeface="Arial" charset="0"/>
          <a:ea typeface="ＭＳ Ｐゴシック"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8.jpeg"/><Relationship Id="rId7" Type="http://schemas.openxmlformats.org/officeDocument/2006/relationships/image" Target="../media/image12.jpeg"/><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image" Target="../media/image11.jpeg"/><Relationship Id="rId5" Type="http://schemas.openxmlformats.org/officeDocument/2006/relationships/image" Target="../media/image10.jpeg"/><Relationship Id="rId4" Type="http://schemas.openxmlformats.org/officeDocument/2006/relationships/image" Target="../media/image9.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63813" y="2447166"/>
            <a:ext cx="2776339" cy="256601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テキスト ボックス 1"/>
          <p:cNvSpPr txBox="1"/>
          <p:nvPr/>
        </p:nvSpPr>
        <p:spPr>
          <a:xfrm>
            <a:off x="1776084" y="1270501"/>
            <a:ext cx="5520289" cy="369332"/>
          </a:xfrm>
          <a:prstGeom prst="rect">
            <a:avLst/>
          </a:prstGeom>
          <a:noFill/>
        </p:spPr>
        <p:txBody>
          <a:bodyPr wrap="square" rtlCol="0">
            <a:spAutoFit/>
          </a:bodyPr>
          <a:lstStyle/>
          <a:p>
            <a:pPr algn="ctr"/>
            <a:r>
              <a:rPr kumimoji="1" lang="ja-JP" altLang="en-US" dirty="0" smtClean="0"/>
              <a:t>アクティブ・ラーニングのための</a:t>
            </a:r>
            <a:endParaRPr kumimoji="1" lang="ja-JP" altLang="en-US" dirty="0"/>
          </a:p>
        </p:txBody>
      </p:sp>
      <p:sp>
        <p:nvSpPr>
          <p:cNvPr id="3" name="テキスト ボックス 2"/>
          <p:cNvSpPr txBox="1"/>
          <p:nvPr/>
        </p:nvSpPr>
        <p:spPr>
          <a:xfrm>
            <a:off x="-36512" y="1774557"/>
            <a:ext cx="9145481" cy="646331"/>
          </a:xfrm>
          <a:prstGeom prst="rect">
            <a:avLst/>
          </a:prstGeom>
          <a:noFill/>
        </p:spPr>
        <p:txBody>
          <a:bodyPr wrap="square" rtlCol="0">
            <a:spAutoFit/>
          </a:bodyPr>
          <a:lstStyle/>
          <a:p>
            <a:pPr algn="ctr"/>
            <a:r>
              <a:rPr kumimoji="1" lang="ja-JP" altLang="en-US" sz="3600" dirty="0" smtClean="0">
                <a:ea typeface="ＤＦ特太ゴシック体" panose="02010609000101010101" pitchFamily="1" charset="-128"/>
              </a:rPr>
              <a:t>ビジネス・ケース教材集</a:t>
            </a:r>
            <a:endParaRPr kumimoji="1" lang="ja-JP" altLang="en-US" sz="3600" dirty="0">
              <a:ea typeface="ＤＦ特太ゴシック体" panose="02010609000101010101" pitchFamily="1" charset="-128"/>
            </a:endParaRPr>
          </a:p>
        </p:txBody>
      </p:sp>
      <p:sp>
        <p:nvSpPr>
          <p:cNvPr id="4" name="テキスト ボックス 3"/>
          <p:cNvSpPr txBox="1"/>
          <p:nvPr/>
        </p:nvSpPr>
        <p:spPr>
          <a:xfrm>
            <a:off x="1187856" y="5158933"/>
            <a:ext cx="6696744" cy="646331"/>
          </a:xfrm>
          <a:prstGeom prst="rect">
            <a:avLst/>
          </a:prstGeom>
          <a:noFill/>
        </p:spPr>
        <p:txBody>
          <a:bodyPr wrap="square" rtlCol="0">
            <a:spAutoFit/>
          </a:bodyPr>
          <a:lstStyle/>
          <a:p>
            <a:pPr algn="ctr"/>
            <a:r>
              <a:rPr kumimoji="1" lang="ja-JP" altLang="en-US" dirty="0" smtClean="0"/>
              <a:t>愛媛県商業教育研究会</a:t>
            </a:r>
            <a:endParaRPr kumimoji="1" lang="en-US" altLang="ja-JP" dirty="0" smtClean="0"/>
          </a:p>
          <a:p>
            <a:pPr algn="ctr"/>
            <a:r>
              <a:rPr lang="ja-JP" altLang="en-US" dirty="0" smtClean="0"/>
              <a:t>愛媛県マーケティング・ビジネス経済研究員会</a:t>
            </a:r>
            <a:endParaRPr kumimoji="1" lang="ja-JP" altLang="en-US" dirty="0"/>
          </a:p>
        </p:txBody>
      </p:sp>
      <p:sp>
        <p:nvSpPr>
          <p:cNvPr id="5" name="テキスト ボックス 4"/>
          <p:cNvSpPr txBox="1"/>
          <p:nvPr/>
        </p:nvSpPr>
        <p:spPr>
          <a:xfrm>
            <a:off x="0" y="3501008"/>
            <a:ext cx="9144000" cy="584775"/>
          </a:xfrm>
          <a:prstGeom prst="rect">
            <a:avLst/>
          </a:prstGeom>
          <a:noFill/>
        </p:spPr>
        <p:txBody>
          <a:bodyPr wrap="square" rtlCol="0">
            <a:spAutoFit/>
          </a:bodyPr>
          <a:lstStyle/>
          <a:p>
            <a:pPr algn="ctr"/>
            <a:r>
              <a:rPr lang="ja-JP" altLang="en-US" sz="3200" b="1" dirty="0">
                <a:solidFill>
                  <a:srgbClr val="FF0000"/>
                </a:solidFill>
                <a:effectLst>
                  <a:outerShdw blurRad="38100" dist="38100" dir="2700000" algn="tl">
                    <a:srgbClr val="000000">
                      <a:alpha val="43137"/>
                    </a:srgbClr>
                  </a:outerShdw>
                </a:effectLst>
                <a:latin typeface="AR明朝体U" panose="020B0609010101010101" pitchFamily="49" charset="-128"/>
                <a:ea typeface="AR明朝体U" panose="020B0609010101010101" pitchFamily="49" charset="-128"/>
              </a:rPr>
              <a:t>「肱川鵜伝</a:t>
            </a:r>
            <a:r>
              <a:rPr lang="en-US" altLang="ja-JP" sz="3200" b="1" dirty="0">
                <a:solidFill>
                  <a:srgbClr val="FF0000"/>
                </a:solidFill>
                <a:effectLst>
                  <a:outerShdw blurRad="38100" dist="38100" dir="2700000" algn="tl">
                    <a:srgbClr val="000000">
                      <a:alpha val="43137"/>
                    </a:srgbClr>
                  </a:outerShdw>
                </a:effectLst>
                <a:latin typeface="AR明朝体U" panose="020B0609010101010101" pitchFamily="49" charset="-128"/>
                <a:ea typeface="AR明朝体U" panose="020B0609010101010101" pitchFamily="49" charset="-128"/>
              </a:rPr>
              <a:t>『</a:t>
            </a:r>
            <a:r>
              <a:rPr lang="ja-JP" altLang="en-US" sz="3200" b="1" dirty="0">
                <a:solidFill>
                  <a:srgbClr val="FF0000"/>
                </a:solidFill>
                <a:effectLst>
                  <a:outerShdw blurRad="38100" dist="38100" dir="2700000" algn="tl">
                    <a:srgbClr val="000000">
                      <a:alpha val="43137"/>
                    </a:srgbClr>
                  </a:outerShdw>
                </a:effectLst>
                <a:latin typeface="AR明朝体U" panose="020B0609010101010101" pitchFamily="49" charset="-128"/>
                <a:ea typeface="AR明朝体U" panose="020B0609010101010101" pitchFamily="49" charset="-128"/>
              </a:rPr>
              <a:t>大洲のうかい</a:t>
            </a:r>
            <a:r>
              <a:rPr lang="en-US" altLang="ja-JP" sz="3200" b="1" dirty="0">
                <a:solidFill>
                  <a:srgbClr val="FF0000"/>
                </a:solidFill>
                <a:effectLst>
                  <a:outerShdw blurRad="38100" dist="38100" dir="2700000" algn="tl">
                    <a:srgbClr val="000000">
                      <a:alpha val="43137"/>
                    </a:srgbClr>
                  </a:outerShdw>
                </a:effectLst>
                <a:latin typeface="AR明朝体U" panose="020B0609010101010101" pitchFamily="49" charset="-128"/>
                <a:ea typeface="AR明朝体U" panose="020B0609010101010101" pitchFamily="49" charset="-128"/>
              </a:rPr>
              <a:t>』</a:t>
            </a:r>
            <a:r>
              <a:rPr lang="ja-JP" altLang="en-US" sz="3200" b="1" dirty="0">
                <a:solidFill>
                  <a:srgbClr val="FF0000"/>
                </a:solidFill>
                <a:effectLst>
                  <a:outerShdw blurRad="38100" dist="38100" dir="2700000" algn="tl">
                    <a:srgbClr val="000000">
                      <a:alpha val="43137"/>
                    </a:srgbClr>
                  </a:outerShdw>
                </a:effectLst>
                <a:latin typeface="AR明朝体U" panose="020B0609010101010101" pitchFamily="49" charset="-128"/>
                <a:ea typeface="AR明朝体U" panose="020B0609010101010101" pitchFamily="49" charset="-128"/>
              </a:rPr>
              <a:t>」</a:t>
            </a:r>
            <a:endParaRPr kumimoji="1" lang="ja-JP" altLang="en-US" sz="3200" b="1" dirty="0">
              <a:solidFill>
                <a:srgbClr val="FF0000"/>
              </a:solidFill>
              <a:effectLst>
                <a:outerShdw blurRad="38100" dist="38100" dir="2700000" algn="tl">
                  <a:srgbClr val="000000">
                    <a:alpha val="43137"/>
                  </a:srgbClr>
                </a:outerShdw>
              </a:effectLst>
              <a:latin typeface="AR明朝体U" panose="020B0609010101010101" pitchFamily="49" charset="-128"/>
              <a:ea typeface="AR明朝体U" panose="020B0609010101010101" pitchFamily="49" charset="-128"/>
            </a:endParaRPr>
          </a:p>
        </p:txBody>
      </p:sp>
      <p:sp>
        <p:nvSpPr>
          <p:cNvPr id="7" name="テキスト ボックス 6"/>
          <p:cNvSpPr txBox="1"/>
          <p:nvPr/>
        </p:nvSpPr>
        <p:spPr>
          <a:xfrm>
            <a:off x="0" y="2676127"/>
            <a:ext cx="9144000" cy="584775"/>
          </a:xfrm>
          <a:prstGeom prst="rect">
            <a:avLst/>
          </a:prstGeom>
          <a:noFill/>
        </p:spPr>
        <p:txBody>
          <a:bodyPr wrap="square" rtlCol="0">
            <a:spAutoFit/>
          </a:bodyPr>
          <a:lstStyle/>
          <a:p>
            <a:pPr algn="ctr"/>
            <a:r>
              <a:rPr lang="ja-JP" altLang="en-US" sz="3200" b="1" dirty="0">
                <a:solidFill>
                  <a:srgbClr val="FF0000"/>
                </a:solidFill>
                <a:effectLst>
                  <a:outerShdw blurRad="38100" dist="38100" dir="2700000" algn="tl">
                    <a:srgbClr val="000000">
                      <a:alpha val="43137"/>
                    </a:srgbClr>
                  </a:outerShdw>
                </a:effectLst>
                <a:latin typeface="AR明朝体U" panose="020B0609010101010101" pitchFamily="49" charset="-128"/>
                <a:ea typeface="AR明朝体U" panose="020B0609010101010101" pitchFamily="49" charset="-128"/>
              </a:rPr>
              <a:t>ケース１６</a:t>
            </a:r>
            <a:endParaRPr kumimoji="1" lang="ja-JP" altLang="en-US" sz="3200" b="1" dirty="0">
              <a:solidFill>
                <a:srgbClr val="FF0000"/>
              </a:solidFill>
              <a:effectLst>
                <a:outerShdw blurRad="38100" dist="38100" dir="2700000" algn="tl">
                  <a:srgbClr val="000000">
                    <a:alpha val="43137"/>
                  </a:srgbClr>
                </a:outerShdw>
              </a:effectLst>
              <a:latin typeface="AR明朝体U" panose="020B0609010101010101" pitchFamily="49" charset="-128"/>
              <a:ea typeface="AR明朝体U" panose="020B0609010101010101" pitchFamily="49" charset="-128"/>
            </a:endParaRPr>
          </a:p>
        </p:txBody>
      </p:sp>
    </p:spTree>
    <p:extLst>
      <p:ext uri="{BB962C8B-B14F-4D97-AF65-F5344CB8AC3E}">
        <p14:creationId xmlns:p14="http://schemas.microsoft.com/office/powerpoint/2010/main" val="9981526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タイトル 1"/>
          <p:cNvSpPr>
            <a:spLocks noGrp="1"/>
          </p:cNvSpPr>
          <p:nvPr>
            <p:ph type="title"/>
          </p:nvPr>
        </p:nvSpPr>
        <p:spPr>
          <a:xfrm>
            <a:off x="395288" y="476250"/>
            <a:ext cx="8353425" cy="1944688"/>
          </a:xfrm>
          <a:ln>
            <a:solidFill>
              <a:schemeClr val="bg1"/>
            </a:solidFill>
            <a:miter lim="800000"/>
            <a:headEnd/>
            <a:tailEnd/>
          </a:ln>
        </p:spPr>
        <p:txBody>
          <a:bodyPr/>
          <a:lstStyle/>
          <a:p>
            <a:pPr algn="l"/>
            <a:r>
              <a:rPr lang="ja-JP" altLang="en-US" sz="4000" smtClean="0">
                <a:solidFill>
                  <a:schemeClr val="bg1"/>
                </a:solidFill>
              </a:rPr>
              <a:t>「大洲のうかい」を観光ビジネスとして発展させていくためにどのようなアイデアが考えられるか？</a:t>
            </a:r>
          </a:p>
        </p:txBody>
      </p:sp>
      <p:pic>
        <p:nvPicPr>
          <p:cNvPr id="12291" name="Picture 13" descr="C:\Users\yamada\Desktop\うかい３.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8313" y="2708275"/>
            <a:ext cx="2619375" cy="174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2" name="Picture 15" descr="クリックすると新しいウィンドウで開きます"/>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48038" y="4724400"/>
            <a:ext cx="2736850" cy="180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3" name="Picture 17" descr="クリックすると新しいウィンドウで開きます"/>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00788" y="2708275"/>
            <a:ext cx="2592387" cy="179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4" name="Picture 23" descr="クリックすると新しいウィンドウで開きます"/>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35713" y="4724400"/>
            <a:ext cx="2628900" cy="1873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5" name="Picture 27" descr="クリックすると新しいウィンドウで開きます"/>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95288" y="4724400"/>
            <a:ext cx="2786062" cy="171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6" name="Picture 29" descr="「大洲のうかい」の画像検索結果"/>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419475" y="2708275"/>
            <a:ext cx="2665413" cy="176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円/楕円 10">
            <a:extLst>
              <a:ext uri="{FF2B5EF4-FFF2-40B4-BE49-F238E27FC236}">
                <a16:creationId xmlns:a16="http://schemas.microsoft.com/office/drawing/2014/main" id="{5973CFFA-43BF-4801-A305-043F01FB7773}"/>
              </a:ext>
            </a:extLst>
          </p:cNvPr>
          <p:cNvSpPr/>
          <p:nvPr/>
        </p:nvSpPr>
        <p:spPr>
          <a:xfrm>
            <a:off x="3132138" y="1916113"/>
            <a:ext cx="2663825" cy="1296987"/>
          </a:xfrm>
          <a:prstGeom prst="ellipse">
            <a:avLst/>
          </a:prstGeom>
          <a:gradFill flip="none" rotWithShape="1">
            <a:gsLst>
              <a:gs pos="0">
                <a:srgbClr val="FF0066">
                  <a:tint val="66000"/>
                  <a:satMod val="160000"/>
                </a:srgbClr>
              </a:gs>
              <a:gs pos="50000">
                <a:srgbClr val="FF0066">
                  <a:tint val="44500"/>
                  <a:satMod val="160000"/>
                </a:srgbClr>
              </a:gs>
              <a:gs pos="100000">
                <a:srgbClr val="FF0066">
                  <a:tint val="23500"/>
                  <a:satMod val="160000"/>
                </a:srgbClr>
              </a:gs>
            </a:gsLst>
            <a:path path="circle">
              <a:fillToRect l="50000" t="50000" r="50000" b="50000"/>
            </a:path>
            <a:tileRect/>
          </a:gra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p>
        </p:txBody>
      </p:sp>
      <p:sp>
        <p:nvSpPr>
          <p:cNvPr id="6" name="テキスト ボックス 5">
            <a:extLst>
              <a:ext uri="{FF2B5EF4-FFF2-40B4-BE49-F238E27FC236}">
                <a16:creationId xmlns:a16="http://schemas.microsoft.com/office/drawing/2014/main" id="{292953AD-D520-484A-85EE-0DFB0F0EE4BD}"/>
              </a:ext>
            </a:extLst>
          </p:cNvPr>
          <p:cNvSpPr txBox="1"/>
          <p:nvPr/>
        </p:nvSpPr>
        <p:spPr>
          <a:xfrm>
            <a:off x="1428750" y="214313"/>
            <a:ext cx="6572250" cy="646112"/>
          </a:xfrm>
          <a:prstGeom prst="rect">
            <a:avLst/>
          </a:prstGeom>
          <a:noFill/>
          <a:ln>
            <a:solidFill>
              <a:schemeClr val="accent3"/>
            </a:solidFill>
          </a:ln>
        </p:spPr>
        <p:txBody>
          <a:bodyPr>
            <a:spAutoFit/>
          </a:bodyPr>
          <a:lstStyle/>
          <a:p>
            <a:pPr algn="ctr" eaLnBrk="1" hangingPunct="1">
              <a:defRPr/>
            </a:pPr>
            <a:r>
              <a:rPr lang="ja-JP" altLang="en-US" sz="3600" dirty="0">
                <a:solidFill>
                  <a:srgbClr val="FF0066"/>
                </a:solidFill>
                <a:latin typeface="Arial" charset="0"/>
                <a:ea typeface="ＭＳ Ｐゴシック" charset="-128"/>
              </a:rPr>
              <a:t>これからの市場経済</a:t>
            </a:r>
          </a:p>
        </p:txBody>
      </p:sp>
      <p:sp>
        <p:nvSpPr>
          <p:cNvPr id="7" name="下矢印 6">
            <a:extLst>
              <a:ext uri="{FF2B5EF4-FFF2-40B4-BE49-F238E27FC236}">
                <a16:creationId xmlns:a16="http://schemas.microsoft.com/office/drawing/2014/main" id="{8B0364F3-2E5D-43AC-8AB6-0E0F4C43FEEE}"/>
              </a:ext>
            </a:extLst>
          </p:cNvPr>
          <p:cNvSpPr/>
          <p:nvPr/>
        </p:nvSpPr>
        <p:spPr>
          <a:xfrm>
            <a:off x="3857620" y="1000108"/>
            <a:ext cx="1357313" cy="785813"/>
          </a:xfrm>
          <a:prstGeom prst="downArrow">
            <a:avLst/>
          </a:prstGeom>
          <a:solidFill>
            <a:srgbClr val="FFFF00"/>
          </a:solidFill>
          <a:ln>
            <a:solidFill>
              <a:srgbClr val="FFFF00"/>
            </a:solidFill>
          </a:ln>
          <a:scene3d>
            <a:camera prst="orthographicFront"/>
            <a:lightRig rig="threePt" dir="t"/>
          </a:scene3d>
          <a:sp3d extrusionH="76200" contourW="12700" prstMaterial="plastic">
            <a:bevelT prst="slope"/>
            <a:bevelB prst="slope"/>
            <a:extrusionClr>
              <a:srgbClr val="00B0F0"/>
            </a:extrusionClr>
            <a:contourClr>
              <a:srgbClr val="00B0F0"/>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p>
        </p:txBody>
      </p:sp>
      <p:sp>
        <p:nvSpPr>
          <p:cNvPr id="18439" name="テキスト ボックス 12"/>
          <p:cNvSpPr txBox="1">
            <a:spLocks noChangeArrowheads="1"/>
          </p:cNvSpPr>
          <p:nvPr/>
        </p:nvSpPr>
        <p:spPr bwMode="auto">
          <a:xfrm>
            <a:off x="3419475" y="2133600"/>
            <a:ext cx="2428875"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4800">
                <a:solidFill>
                  <a:srgbClr val="FF0000"/>
                </a:solidFill>
              </a:rPr>
              <a:t>物→事</a:t>
            </a:r>
          </a:p>
        </p:txBody>
      </p:sp>
      <p:sp>
        <p:nvSpPr>
          <p:cNvPr id="18440" name="テキスト ボックス 14"/>
          <p:cNvSpPr txBox="1">
            <a:spLocks noChangeArrowheads="1"/>
          </p:cNvSpPr>
          <p:nvPr/>
        </p:nvSpPr>
        <p:spPr bwMode="auto">
          <a:xfrm>
            <a:off x="1403350" y="3284538"/>
            <a:ext cx="6429375" cy="831850"/>
          </a:xfrm>
          <a:prstGeom prst="rect">
            <a:avLst/>
          </a:prstGeom>
          <a:noFill/>
          <a:ln w="9525">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400">
                <a:solidFill>
                  <a:schemeClr val="bg1"/>
                </a:solidFill>
              </a:rPr>
              <a:t>　消費者にとって、感動や達成感などのお金では買えない物がビジネスにつながっていく</a:t>
            </a:r>
            <a:endParaRPr lang="en-US" altLang="ja-JP" sz="2400">
              <a:solidFill>
                <a:schemeClr val="bg1"/>
              </a:solidFill>
            </a:endParaRPr>
          </a:p>
        </p:txBody>
      </p:sp>
      <p:sp>
        <p:nvSpPr>
          <p:cNvPr id="16" name="下矢印 15">
            <a:extLst>
              <a:ext uri="{FF2B5EF4-FFF2-40B4-BE49-F238E27FC236}">
                <a16:creationId xmlns:a16="http://schemas.microsoft.com/office/drawing/2014/main" id="{2E45E238-CC20-482B-BE9D-FA4E1A4C88B5}"/>
              </a:ext>
            </a:extLst>
          </p:cNvPr>
          <p:cNvSpPr/>
          <p:nvPr/>
        </p:nvSpPr>
        <p:spPr>
          <a:xfrm>
            <a:off x="3929058" y="4429132"/>
            <a:ext cx="1143008" cy="714387"/>
          </a:xfrm>
          <a:prstGeom prst="downArrow">
            <a:avLst/>
          </a:prstGeom>
          <a:solidFill>
            <a:srgbClr val="FFFF00"/>
          </a:solidFill>
          <a:ln>
            <a:solidFill>
              <a:srgbClr val="FFFF00"/>
            </a:solidFill>
          </a:ln>
          <a:scene3d>
            <a:camera prst="orthographicFront"/>
            <a:lightRig rig="threePt" dir="t"/>
          </a:scene3d>
          <a:sp3d>
            <a:bevelT prst="convex"/>
            <a:bevelB prst="convex"/>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p>
        </p:txBody>
      </p:sp>
      <p:sp>
        <p:nvSpPr>
          <p:cNvPr id="17" name="爆発 1 16">
            <a:extLst>
              <a:ext uri="{FF2B5EF4-FFF2-40B4-BE49-F238E27FC236}">
                <a16:creationId xmlns:a16="http://schemas.microsoft.com/office/drawing/2014/main" id="{7276C57C-6904-41B5-A828-390046366C5C}"/>
              </a:ext>
            </a:extLst>
          </p:cNvPr>
          <p:cNvSpPr/>
          <p:nvPr/>
        </p:nvSpPr>
        <p:spPr>
          <a:xfrm>
            <a:off x="2555875" y="4857750"/>
            <a:ext cx="4103688" cy="2000250"/>
          </a:xfrm>
          <a:prstGeom prst="irregularSeal1">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path path="circle">
              <a:fillToRect l="50000" t="50000" r="50000" b="50000"/>
            </a:path>
            <a:tileRect/>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p>
        </p:txBody>
      </p:sp>
      <p:sp>
        <p:nvSpPr>
          <p:cNvPr id="18445" name="テキスト ボックス 17"/>
          <p:cNvSpPr txBox="1">
            <a:spLocks noChangeArrowheads="1"/>
          </p:cNvSpPr>
          <p:nvPr/>
        </p:nvSpPr>
        <p:spPr bwMode="auto">
          <a:xfrm>
            <a:off x="3059113" y="5516563"/>
            <a:ext cx="4465637"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400"/>
              <a:t>大量消費社会の限界</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strips(downRight)">
                                      <p:cBhvr>
                                        <p:cTn id="7" dur="500"/>
                                        <p:tgtEl>
                                          <p:spTgt spid="6"/>
                                        </p:tgtEl>
                                      </p:cBhvr>
                                    </p:animEffect>
                                  </p:childTnLst>
                                </p:cTn>
                              </p:par>
                            </p:childTnLst>
                          </p:cTn>
                        </p:par>
                        <p:par>
                          <p:cTn id="8" fill="hold" nodeType="afterGroup">
                            <p:stCondLst>
                              <p:cond delay="500"/>
                            </p:stCondLst>
                            <p:childTnLst>
                              <p:par>
                                <p:cTn id="9" presetID="22" presetClass="entr" presetSubtype="1"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wipe(up)">
                                      <p:cBhvr>
                                        <p:cTn id="11" dur="500"/>
                                        <p:tgtEl>
                                          <p:spTgt spid="7"/>
                                        </p:tgtEl>
                                      </p:cBhvr>
                                    </p:animEffect>
                                  </p:childTnLst>
                                </p:cTn>
                              </p:par>
                              <p:par>
                                <p:cTn id="12" presetID="18" presetClass="entr" presetSubtype="6" fill="hold" grpId="0" nodeType="withEffect">
                                  <p:stCondLst>
                                    <p:cond delay="0"/>
                                  </p:stCondLst>
                                  <p:childTnLst>
                                    <p:set>
                                      <p:cBhvr>
                                        <p:cTn id="13" dur="1" fill="hold">
                                          <p:stCondLst>
                                            <p:cond delay="0"/>
                                          </p:stCondLst>
                                        </p:cTn>
                                        <p:tgtEl>
                                          <p:spTgt spid="18439"/>
                                        </p:tgtEl>
                                        <p:attrNameLst>
                                          <p:attrName>style.visibility</p:attrName>
                                        </p:attrNameLst>
                                      </p:cBhvr>
                                      <p:to>
                                        <p:strVal val="visible"/>
                                      </p:to>
                                    </p:set>
                                    <p:animEffect transition="in" filter="strips(downRight)">
                                      <p:cBhvr>
                                        <p:cTn id="14" dur="500"/>
                                        <p:tgtEl>
                                          <p:spTgt spid="18439"/>
                                        </p:tgtEl>
                                      </p:cBhvr>
                                    </p:animEffect>
                                  </p:childTnLst>
                                </p:cTn>
                              </p:par>
                              <p:par>
                                <p:cTn id="15" presetID="5" presetClass="entr" presetSubtype="10" fill="hold" nodeType="with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checkerboard(across)">
                                      <p:cBhvr>
                                        <p:cTn id="17" dur="500"/>
                                        <p:tgtEl>
                                          <p:spTgt spid="11"/>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18440"/>
                                        </p:tgtEl>
                                        <p:attrNameLst>
                                          <p:attrName>style.visibility</p:attrName>
                                        </p:attrNameLst>
                                      </p:cBhvr>
                                      <p:to>
                                        <p:strVal val="visible"/>
                                      </p:to>
                                    </p:set>
                                    <p:animEffect transition="in" filter="strips(downRight)">
                                      <p:cBhvr>
                                        <p:cTn id="22" dur="500"/>
                                        <p:tgtEl>
                                          <p:spTgt spid="18440"/>
                                        </p:tgtEl>
                                      </p:cBhvr>
                                    </p:animEffect>
                                  </p:childTnLst>
                                </p:cTn>
                              </p:par>
                            </p:childTnLst>
                          </p:cTn>
                        </p:par>
                        <p:par>
                          <p:cTn id="23" fill="hold" nodeType="afterGroup">
                            <p:stCondLst>
                              <p:cond delay="500"/>
                            </p:stCondLst>
                            <p:childTnLst>
                              <p:par>
                                <p:cTn id="24" presetID="22" presetClass="entr" presetSubtype="1" fill="hold" nodeType="afterEffect">
                                  <p:stCondLst>
                                    <p:cond delay="0"/>
                                  </p:stCondLst>
                                  <p:childTnLst>
                                    <p:set>
                                      <p:cBhvr>
                                        <p:cTn id="25" dur="1" fill="hold">
                                          <p:stCondLst>
                                            <p:cond delay="0"/>
                                          </p:stCondLst>
                                        </p:cTn>
                                        <p:tgtEl>
                                          <p:spTgt spid="16"/>
                                        </p:tgtEl>
                                        <p:attrNameLst>
                                          <p:attrName>style.visibility</p:attrName>
                                        </p:attrNameLst>
                                      </p:cBhvr>
                                      <p:to>
                                        <p:strVal val="visible"/>
                                      </p:to>
                                    </p:set>
                                    <p:animEffect transition="in" filter="wipe(up)">
                                      <p:cBhvr>
                                        <p:cTn id="26" dur="500"/>
                                        <p:tgtEl>
                                          <p:spTgt spid="16"/>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5" presetClass="entr" presetSubtype="10" fill="hold" nodeType="clickEffect">
                                  <p:stCondLst>
                                    <p:cond delay="0"/>
                                  </p:stCondLst>
                                  <p:childTnLst>
                                    <p:set>
                                      <p:cBhvr>
                                        <p:cTn id="30" dur="1" fill="hold">
                                          <p:stCondLst>
                                            <p:cond delay="0"/>
                                          </p:stCondLst>
                                        </p:cTn>
                                        <p:tgtEl>
                                          <p:spTgt spid="17"/>
                                        </p:tgtEl>
                                        <p:attrNameLst>
                                          <p:attrName>style.visibility</p:attrName>
                                        </p:attrNameLst>
                                      </p:cBhvr>
                                      <p:to>
                                        <p:strVal val="visible"/>
                                      </p:to>
                                    </p:set>
                                    <p:animEffect transition="in" filter="checkerboard(across)">
                                      <p:cBhvr>
                                        <p:cTn id="31" dur="500"/>
                                        <p:tgtEl>
                                          <p:spTgt spid="17"/>
                                        </p:tgtEl>
                                      </p:cBhvr>
                                    </p:animEffect>
                                  </p:childTnLst>
                                </p:cTn>
                              </p:par>
                              <p:par>
                                <p:cTn id="32" presetID="3" presetClass="entr" presetSubtype="10" fill="hold" grpId="0" nodeType="withEffect">
                                  <p:stCondLst>
                                    <p:cond delay="0"/>
                                  </p:stCondLst>
                                  <p:childTnLst>
                                    <p:set>
                                      <p:cBhvr>
                                        <p:cTn id="33" dur="1" fill="hold">
                                          <p:stCondLst>
                                            <p:cond delay="0"/>
                                          </p:stCondLst>
                                        </p:cTn>
                                        <p:tgtEl>
                                          <p:spTgt spid="18445"/>
                                        </p:tgtEl>
                                        <p:attrNameLst>
                                          <p:attrName>style.visibility</p:attrName>
                                        </p:attrNameLst>
                                      </p:cBhvr>
                                      <p:to>
                                        <p:strVal val="visible"/>
                                      </p:to>
                                    </p:set>
                                    <p:animEffect transition="in" filter="blinds(horizontal)">
                                      <p:cBhvr>
                                        <p:cTn id="34" dur="500"/>
                                        <p:tgtEl>
                                          <p:spTgt spid="184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8439" grpId="0"/>
      <p:bldP spid="18440" grpId="0" animBg="1"/>
      <p:bldP spid="1844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コンテンツ プレースホルダ 3" descr="うかい４.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395288" y="476250"/>
            <a:ext cx="8208962" cy="5400675"/>
          </a:xfr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コンテンツ プレースホルダ 3" descr="うかい２.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468313" y="620713"/>
            <a:ext cx="8151812" cy="5418137"/>
          </a:xfr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コンテンツ プレースホルダ 3" descr="うかい３.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116013" y="1196975"/>
            <a:ext cx="7462837" cy="4965700"/>
          </a:xfr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コンテンツ プレースホルダ 3" descr="うかい１.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2555875" y="617538"/>
            <a:ext cx="4319588" cy="6084887"/>
          </a:xfr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タイトル 1"/>
          <p:cNvSpPr>
            <a:spLocks noGrp="1" noChangeArrowheads="1"/>
          </p:cNvSpPr>
          <p:nvPr>
            <p:ph type="title"/>
          </p:nvPr>
        </p:nvSpPr>
        <p:spPr>
          <a:xfrm>
            <a:off x="179388" y="836613"/>
            <a:ext cx="8229600" cy="1143000"/>
          </a:xfrm>
        </p:spPr>
        <p:txBody>
          <a:bodyPr/>
          <a:lstStyle/>
          <a:p>
            <a:pPr algn="l"/>
            <a:r>
              <a:rPr lang="ja-JP" altLang="en-US" sz="3600" smtClean="0">
                <a:solidFill>
                  <a:schemeClr val="bg1"/>
                </a:solidFill>
              </a:rPr>
              <a:t>ビジネス経済</a:t>
            </a:r>
            <a:r>
              <a:rPr lang="en-US" altLang="ja-JP" smtClean="0">
                <a:solidFill>
                  <a:schemeClr val="bg1"/>
                </a:solidFill>
              </a:rPr>
              <a:t/>
            </a:r>
            <a:br>
              <a:rPr lang="en-US" altLang="ja-JP" smtClean="0">
                <a:solidFill>
                  <a:schemeClr val="bg1"/>
                </a:solidFill>
              </a:rPr>
            </a:br>
            <a:r>
              <a:rPr lang="ja-JP" altLang="en-US" smtClean="0">
                <a:solidFill>
                  <a:schemeClr val="bg1"/>
                </a:solidFill>
              </a:rPr>
              <a:t>　　</a:t>
            </a:r>
            <a:r>
              <a:rPr lang="ja-JP" altLang="en-US" sz="3200" smtClean="0">
                <a:solidFill>
                  <a:schemeClr val="bg1"/>
                </a:solidFill>
              </a:rPr>
              <a:t>価格決定と市場の役割</a:t>
            </a:r>
            <a:r>
              <a:rPr lang="en-US" altLang="ja-JP" smtClean="0">
                <a:solidFill>
                  <a:schemeClr val="bg1"/>
                </a:solidFill>
              </a:rPr>
              <a:t/>
            </a:r>
            <a:br>
              <a:rPr lang="en-US" altLang="ja-JP" smtClean="0">
                <a:solidFill>
                  <a:schemeClr val="bg1"/>
                </a:solidFill>
              </a:rPr>
            </a:br>
            <a:r>
              <a:rPr lang="ja-JP" altLang="en-US" smtClean="0">
                <a:solidFill>
                  <a:schemeClr val="bg1"/>
                </a:solidFill>
              </a:rPr>
              <a:t>　　</a:t>
            </a:r>
            <a:r>
              <a:rPr lang="ja-JP" altLang="en-US" sz="4000" smtClean="0">
                <a:solidFill>
                  <a:srgbClr val="FF3399"/>
                </a:solidFill>
              </a:rPr>
              <a:t>１　ケース教材</a:t>
            </a:r>
          </a:p>
        </p:txBody>
      </p:sp>
      <p:sp>
        <p:nvSpPr>
          <p:cNvPr id="8195" name="テキスト ボックス 2"/>
          <p:cNvSpPr txBox="1">
            <a:spLocks noChangeArrowheads="1"/>
          </p:cNvSpPr>
          <p:nvPr/>
        </p:nvSpPr>
        <p:spPr bwMode="auto">
          <a:xfrm>
            <a:off x="971550" y="2565400"/>
            <a:ext cx="371475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4000">
                <a:solidFill>
                  <a:schemeClr val="bg1"/>
                </a:solidFill>
              </a:rPr>
              <a:t>「大洲のうかい」</a:t>
            </a:r>
            <a:endParaRPr lang="en-US" altLang="ja-JP" sz="4000">
              <a:solidFill>
                <a:schemeClr val="bg1"/>
              </a:solidFill>
            </a:endParaRPr>
          </a:p>
        </p:txBody>
      </p:sp>
      <p:sp>
        <p:nvSpPr>
          <p:cNvPr id="5" name="下矢印 4">
            <a:extLst>
              <a:ext uri="{FF2B5EF4-FFF2-40B4-BE49-F238E27FC236}">
                <a16:creationId xmlns:a16="http://schemas.microsoft.com/office/drawing/2014/main" id="{097B907E-39F7-442D-B59F-84FD80B7C448}"/>
              </a:ext>
            </a:extLst>
          </p:cNvPr>
          <p:cNvSpPr/>
          <p:nvPr/>
        </p:nvSpPr>
        <p:spPr>
          <a:xfrm rot="16200000">
            <a:off x="4137953" y="4007063"/>
            <a:ext cx="497215" cy="1069281"/>
          </a:xfrm>
          <a:prstGeom prst="downArrow">
            <a:avLst/>
          </a:prstGeom>
          <a:solidFill>
            <a:srgbClr val="00B050"/>
          </a:solidFill>
          <a:ln>
            <a:solidFill>
              <a:srgbClr val="00B050"/>
            </a:solid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dirty="0"/>
          </a:p>
        </p:txBody>
      </p:sp>
      <p:sp>
        <p:nvSpPr>
          <p:cNvPr id="6" name="テキスト ボックス 2"/>
          <p:cNvSpPr txBox="1">
            <a:spLocks noChangeArrowheads="1"/>
          </p:cNvSpPr>
          <p:nvPr/>
        </p:nvSpPr>
        <p:spPr bwMode="auto">
          <a:xfrm>
            <a:off x="5076825" y="3716338"/>
            <a:ext cx="37147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800">
                <a:solidFill>
                  <a:schemeClr val="bg1"/>
                </a:solidFill>
              </a:rPr>
              <a:t>大洲の夏の風物詩</a:t>
            </a:r>
            <a:endParaRPr lang="en-US" altLang="ja-JP" sz="2800">
              <a:solidFill>
                <a:schemeClr val="bg1"/>
              </a:solidFill>
            </a:endParaRPr>
          </a:p>
        </p:txBody>
      </p:sp>
      <p:sp>
        <p:nvSpPr>
          <p:cNvPr id="7" name="テキスト ボックス 2"/>
          <p:cNvSpPr txBox="1">
            <a:spLocks noChangeArrowheads="1"/>
          </p:cNvSpPr>
          <p:nvPr/>
        </p:nvSpPr>
        <p:spPr bwMode="auto">
          <a:xfrm>
            <a:off x="5076825" y="4365625"/>
            <a:ext cx="40671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800">
                <a:solidFill>
                  <a:schemeClr val="bg1"/>
                </a:solidFill>
              </a:rPr>
              <a:t>江戸時代に行われていた</a:t>
            </a:r>
            <a:endParaRPr lang="en-US" altLang="ja-JP" sz="2800">
              <a:solidFill>
                <a:schemeClr val="bg1"/>
              </a:solidFill>
            </a:endParaRPr>
          </a:p>
        </p:txBody>
      </p:sp>
      <p:sp>
        <p:nvSpPr>
          <p:cNvPr id="8" name="テキスト ボックス 2"/>
          <p:cNvSpPr txBox="1">
            <a:spLocks noChangeArrowheads="1"/>
          </p:cNvSpPr>
          <p:nvPr/>
        </p:nvSpPr>
        <p:spPr bwMode="auto">
          <a:xfrm>
            <a:off x="5076825" y="5084763"/>
            <a:ext cx="37147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800">
                <a:solidFill>
                  <a:schemeClr val="bg1"/>
                </a:solidFill>
              </a:rPr>
              <a:t>日本三大鵜飼いの一つ</a:t>
            </a:r>
            <a:endParaRPr lang="en-US" altLang="ja-JP" sz="2800">
              <a:solidFill>
                <a:schemeClr val="bg1"/>
              </a:solidFill>
            </a:endParaRPr>
          </a:p>
        </p:txBody>
      </p:sp>
      <p:pic>
        <p:nvPicPr>
          <p:cNvPr id="8202" name="図 10" descr="うかい１.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547813" y="3429000"/>
            <a:ext cx="2017712" cy="2841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03" name="Picture 13" descr="「大洲の鵜飼い」の画像検索結果"/>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51500" y="620713"/>
            <a:ext cx="2233613"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strips(downRight)">
                                      <p:cBhvr>
                                        <p:cTn id="12" dur="500"/>
                                        <p:tgtEl>
                                          <p:spTgt spid="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strips(downRight)">
                                      <p:cBhvr>
                                        <p:cTn id="17" dur="500"/>
                                        <p:tgtEl>
                                          <p:spTgt spid="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strips(downRight)">
                                      <p:cBhvr>
                                        <p:cTn id="2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utoUpdateAnimBg="0"/>
      <p:bldP spid="7" grpId="0" autoUpdateAnimBg="0"/>
      <p:bldP spid="8" grpId="0"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テキスト ボックス 1"/>
          <p:cNvSpPr txBox="1">
            <a:spLocks noChangeArrowheads="1"/>
          </p:cNvSpPr>
          <p:nvPr/>
        </p:nvSpPr>
        <p:spPr bwMode="auto">
          <a:xfrm>
            <a:off x="755650" y="404813"/>
            <a:ext cx="7488238"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3600">
                <a:solidFill>
                  <a:schemeClr val="bg1"/>
                </a:solidFill>
              </a:rPr>
              <a:t>観光事業として「うかい」を始めた理由を話し合おう！</a:t>
            </a:r>
          </a:p>
        </p:txBody>
      </p:sp>
      <p:sp>
        <p:nvSpPr>
          <p:cNvPr id="8195" name="テキスト ボックス 2">
            <a:extLst>
              <a:ext uri="{FF2B5EF4-FFF2-40B4-BE49-F238E27FC236}">
                <a16:creationId xmlns:a16="http://schemas.microsoft.com/office/drawing/2014/main" id="{E4459251-B753-42D1-9AA0-A0FC82B9EB43}"/>
              </a:ext>
            </a:extLst>
          </p:cNvPr>
          <p:cNvSpPr txBox="1">
            <a:spLocks noChangeArrowheads="1"/>
          </p:cNvSpPr>
          <p:nvPr/>
        </p:nvSpPr>
        <p:spPr bwMode="auto">
          <a:xfrm>
            <a:off x="323528" y="1844824"/>
            <a:ext cx="4645025" cy="1384995"/>
          </a:xfrm>
          <a:prstGeom prst="rect">
            <a:avLst/>
          </a:prstGeom>
          <a:noFill/>
          <a:ln w="9525">
            <a:noFill/>
            <a:miter lim="800000"/>
            <a:headEnd/>
            <a:tailEnd/>
          </a:ln>
        </p:spPr>
        <p:txBody>
          <a:bodyPr>
            <a:spAutoFit/>
          </a:bodyPr>
          <a:lstStyle/>
          <a:p>
            <a:pPr eaLnBrk="1" hangingPunct="1">
              <a:defRPr/>
            </a:pPr>
            <a:r>
              <a:rPr lang="ja-JP" altLang="en-US" sz="2800" dirty="0">
                <a:solidFill>
                  <a:schemeClr val="bg1"/>
                </a:solidFill>
                <a:latin typeface="Arial" charset="0"/>
                <a:ea typeface="ＭＳ Ｐゴシック" charset="-128"/>
              </a:rPr>
              <a:t>春は冨士山の「</a:t>
            </a:r>
            <a:r>
              <a:rPr lang="ja-JP" altLang="en-US" sz="2800" dirty="0">
                <a:ln w="18415" cmpd="sng">
                  <a:solidFill>
                    <a:srgbClr val="FFFFFF"/>
                  </a:solidFill>
                  <a:prstDash val="solid"/>
                </a:ln>
                <a:solidFill>
                  <a:srgbClr val="FF0066"/>
                </a:solidFill>
                <a:effectLst>
                  <a:outerShdw blurRad="63500" dir="3600000" algn="tl" rotWithShape="0">
                    <a:srgbClr val="000000">
                      <a:alpha val="70000"/>
                    </a:srgbClr>
                  </a:outerShdw>
                </a:effectLst>
                <a:latin typeface="Arial" charset="0"/>
                <a:ea typeface="ＭＳ Ｐゴシック" charset="-128"/>
              </a:rPr>
              <a:t>桜とつつじ</a:t>
            </a:r>
            <a:r>
              <a:rPr lang="ja-JP" altLang="en-US" sz="2800" dirty="0">
                <a:solidFill>
                  <a:schemeClr val="bg1"/>
                </a:solidFill>
                <a:latin typeface="Arial" charset="0"/>
                <a:ea typeface="ＭＳ Ｐゴシック" charset="-128"/>
              </a:rPr>
              <a:t>」</a:t>
            </a:r>
            <a:endParaRPr lang="en-US" altLang="ja-JP" sz="2800" dirty="0">
              <a:solidFill>
                <a:schemeClr val="bg1"/>
              </a:solidFill>
              <a:latin typeface="Arial" charset="0"/>
              <a:ea typeface="ＭＳ Ｐゴシック" charset="-128"/>
            </a:endParaRPr>
          </a:p>
          <a:p>
            <a:pPr eaLnBrk="1" hangingPunct="1">
              <a:defRPr/>
            </a:pPr>
            <a:r>
              <a:rPr lang="ja-JP" altLang="en-US" sz="2800" dirty="0">
                <a:solidFill>
                  <a:schemeClr val="bg1"/>
                </a:solidFill>
                <a:latin typeface="Arial" charset="0"/>
                <a:ea typeface="ＭＳ Ｐゴシック" charset="-128"/>
              </a:rPr>
              <a:t>秋は肱川の河原で「</a:t>
            </a:r>
            <a:r>
              <a:rPr lang="ja-JP" altLang="en-US" sz="2800" dirty="0">
                <a:ln w="18415" cmpd="sng">
                  <a:solidFill>
                    <a:srgbClr val="FFFFFF"/>
                  </a:solidFill>
                  <a:prstDash val="solid"/>
                </a:ln>
                <a:solidFill>
                  <a:srgbClr val="FF0066"/>
                </a:solidFill>
                <a:effectLst>
                  <a:outerShdw blurRad="63500" dir="3600000" algn="tl" rotWithShape="0">
                    <a:srgbClr val="000000">
                      <a:alpha val="70000"/>
                    </a:srgbClr>
                  </a:outerShdw>
                </a:effectLst>
                <a:latin typeface="Arial" charset="0"/>
                <a:ea typeface="ＭＳ Ｐゴシック" charset="-128"/>
              </a:rPr>
              <a:t>いもたき</a:t>
            </a:r>
            <a:r>
              <a:rPr lang="ja-JP" altLang="en-US" sz="2800" dirty="0">
                <a:solidFill>
                  <a:schemeClr val="bg1"/>
                </a:solidFill>
                <a:latin typeface="Arial" charset="0"/>
                <a:ea typeface="ＭＳ Ｐゴシック" charset="-128"/>
              </a:rPr>
              <a:t>」</a:t>
            </a:r>
            <a:endParaRPr lang="en-US" altLang="ja-JP" sz="2800" dirty="0">
              <a:solidFill>
                <a:schemeClr val="bg1"/>
              </a:solidFill>
              <a:latin typeface="Arial" charset="0"/>
              <a:ea typeface="ＭＳ Ｐゴシック" charset="-128"/>
            </a:endParaRPr>
          </a:p>
          <a:p>
            <a:pPr eaLnBrk="1" hangingPunct="1">
              <a:defRPr/>
            </a:pPr>
            <a:endParaRPr lang="en-US" altLang="ja-JP" sz="2800" dirty="0">
              <a:solidFill>
                <a:schemeClr val="bg1"/>
              </a:solidFill>
              <a:latin typeface="Arial" charset="0"/>
              <a:ea typeface="ＭＳ Ｐゴシック" charset="-128"/>
            </a:endParaRPr>
          </a:p>
        </p:txBody>
      </p:sp>
      <p:sp>
        <p:nvSpPr>
          <p:cNvPr id="4" name="下矢印 3">
            <a:extLst>
              <a:ext uri="{FF2B5EF4-FFF2-40B4-BE49-F238E27FC236}">
                <a16:creationId xmlns:a16="http://schemas.microsoft.com/office/drawing/2014/main" id="{79C51F18-A13F-4D0E-9B06-8CEBD5625FBD}"/>
              </a:ext>
            </a:extLst>
          </p:cNvPr>
          <p:cNvSpPr/>
          <p:nvPr/>
        </p:nvSpPr>
        <p:spPr>
          <a:xfrm>
            <a:off x="1835696" y="2852936"/>
            <a:ext cx="504056" cy="756084"/>
          </a:xfrm>
          <a:prstGeom prst="downArrow">
            <a:avLst/>
          </a:prstGeom>
          <a:solidFill>
            <a:srgbClr val="00B050"/>
          </a:solidFill>
          <a:ln>
            <a:solidFill>
              <a:srgbClr val="00B050"/>
            </a:solid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dirty="0"/>
          </a:p>
        </p:txBody>
      </p:sp>
      <p:sp>
        <p:nvSpPr>
          <p:cNvPr id="8199" name="テキスト ボックス 4"/>
          <p:cNvSpPr txBox="1">
            <a:spLocks noChangeArrowheads="1"/>
          </p:cNvSpPr>
          <p:nvPr/>
        </p:nvSpPr>
        <p:spPr bwMode="auto">
          <a:xfrm>
            <a:off x="0" y="3716338"/>
            <a:ext cx="6588125" cy="113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a:solidFill>
                  <a:schemeClr val="bg1"/>
                </a:solidFill>
              </a:rPr>
              <a:t>夏の観光ビジネスに何かないのか？</a:t>
            </a:r>
            <a:endParaRPr lang="en-US" altLang="ja-JP">
              <a:solidFill>
                <a:schemeClr val="bg1"/>
              </a:solidFill>
            </a:endParaRPr>
          </a:p>
          <a:p>
            <a:pPr eaLnBrk="1" hangingPunct="1">
              <a:spcBef>
                <a:spcPct val="0"/>
              </a:spcBef>
              <a:buFontTx/>
              <a:buNone/>
            </a:pPr>
            <a:endParaRPr lang="en-US" altLang="ja-JP" sz="3600">
              <a:solidFill>
                <a:schemeClr val="bg1"/>
              </a:solidFill>
            </a:endParaRPr>
          </a:p>
        </p:txBody>
      </p:sp>
      <p:sp>
        <p:nvSpPr>
          <p:cNvPr id="7" name="雲形吹き出し 6">
            <a:extLst>
              <a:ext uri="{FF2B5EF4-FFF2-40B4-BE49-F238E27FC236}">
                <a16:creationId xmlns:a16="http://schemas.microsoft.com/office/drawing/2014/main" id="{AA6D29B2-1FC2-4809-A9D7-324EBAFF65B0}"/>
              </a:ext>
            </a:extLst>
          </p:cNvPr>
          <p:cNvSpPr/>
          <p:nvPr/>
        </p:nvSpPr>
        <p:spPr>
          <a:xfrm>
            <a:off x="2987675" y="4292600"/>
            <a:ext cx="4968875" cy="1584325"/>
          </a:xfrm>
          <a:prstGeom prst="cloudCallout">
            <a:avLst>
              <a:gd name="adj1" fmla="val 43151"/>
              <a:gd name="adj2" fmla="val -91491"/>
            </a:avLst>
          </a:prstGeom>
          <a:gradFill flip="none" rotWithShape="1">
            <a:gsLst>
              <a:gs pos="0">
                <a:schemeClr val="accent1">
                  <a:lumMod val="90000"/>
                  <a:tint val="66000"/>
                  <a:satMod val="160000"/>
                </a:schemeClr>
              </a:gs>
              <a:gs pos="50000">
                <a:schemeClr val="accent1">
                  <a:lumMod val="90000"/>
                  <a:tint val="44500"/>
                  <a:satMod val="160000"/>
                </a:schemeClr>
              </a:gs>
              <a:gs pos="100000">
                <a:schemeClr val="accent1">
                  <a:lumMod val="90000"/>
                  <a:tint val="23500"/>
                  <a:satMod val="160000"/>
                </a:scheme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dirty="0"/>
          </a:p>
        </p:txBody>
      </p:sp>
      <p:sp>
        <p:nvSpPr>
          <p:cNvPr id="9" name="テキスト ボックス 8">
            <a:extLst>
              <a:ext uri="{FF2B5EF4-FFF2-40B4-BE49-F238E27FC236}">
                <a16:creationId xmlns:a16="http://schemas.microsoft.com/office/drawing/2014/main" id="{36C4E40E-AEB4-43EC-B5A0-036A39996D48}"/>
              </a:ext>
            </a:extLst>
          </p:cNvPr>
          <p:cNvSpPr txBox="1"/>
          <p:nvPr/>
        </p:nvSpPr>
        <p:spPr>
          <a:xfrm>
            <a:off x="3708400" y="4652963"/>
            <a:ext cx="3527425" cy="831850"/>
          </a:xfrm>
          <a:prstGeom prst="rect">
            <a:avLst/>
          </a:prstGeom>
          <a:noFill/>
        </p:spPr>
        <p:txBody>
          <a:bodyPr>
            <a:spAutoFit/>
          </a:bodyPr>
          <a:lstStyle/>
          <a:p>
            <a:pPr eaLnBrk="1" hangingPunct="1">
              <a:defRPr/>
            </a:pPr>
            <a:r>
              <a:rPr lang="ja-JP" altLang="en-US" sz="2400" b="1" dirty="0">
                <a:solidFill>
                  <a:srgbClr val="0070C0"/>
                </a:solidFill>
                <a:effectLst>
                  <a:outerShdw blurRad="38100" dist="38100" dir="2700000" algn="tl">
                    <a:srgbClr val="000000">
                      <a:alpha val="43137"/>
                    </a:srgbClr>
                  </a:outerShdw>
                </a:effectLst>
                <a:latin typeface="Arial" charset="0"/>
                <a:ea typeface="ＭＳ Ｐゴシック" charset="-128"/>
              </a:rPr>
              <a:t>肱川を利用した「うかい」をやろう！</a:t>
            </a:r>
            <a:endParaRPr lang="en-US" altLang="ja-JP" sz="2400" b="1" dirty="0">
              <a:solidFill>
                <a:srgbClr val="0070C0"/>
              </a:solidFill>
              <a:effectLst>
                <a:outerShdw blurRad="38100" dist="38100" dir="2700000" algn="tl">
                  <a:srgbClr val="000000">
                    <a:alpha val="43137"/>
                  </a:srgbClr>
                </a:outerShdw>
              </a:effectLst>
              <a:latin typeface="Arial" charset="0"/>
              <a:ea typeface="ＭＳ Ｐゴシック" charset="-128"/>
            </a:endParaRPr>
          </a:p>
        </p:txBody>
      </p:sp>
      <p:pic>
        <p:nvPicPr>
          <p:cNvPr id="3082" name="Picture 12" descr="「大洲の鵜飼い」の画像検索結果"/>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40650" y="2133600"/>
            <a:ext cx="1227138" cy="165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テキスト ボックス 4"/>
          <p:cNvSpPr txBox="1">
            <a:spLocks noChangeArrowheads="1"/>
          </p:cNvSpPr>
          <p:nvPr/>
        </p:nvSpPr>
        <p:spPr bwMode="auto">
          <a:xfrm>
            <a:off x="0" y="5949950"/>
            <a:ext cx="8893175"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2400">
                <a:solidFill>
                  <a:srgbClr val="FFFF00"/>
                </a:solidFill>
              </a:rPr>
              <a:t>※</a:t>
            </a:r>
            <a:r>
              <a:rPr lang="ja-JP" altLang="en-US" sz="2400">
                <a:solidFill>
                  <a:srgbClr val="FFFF00"/>
                </a:solidFill>
              </a:rPr>
              <a:t>昭和</a:t>
            </a:r>
            <a:r>
              <a:rPr lang="en-US" altLang="ja-JP" sz="2400">
                <a:solidFill>
                  <a:srgbClr val="FFFF00"/>
                </a:solidFill>
              </a:rPr>
              <a:t>32</a:t>
            </a:r>
            <a:r>
              <a:rPr lang="ja-JP" altLang="en-US" sz="2400">
                <a:solidFill>
                  <a:srgbClr val="FFFF00"/>
                </a:solidFill>
              </a:rPr>
              <a:t>年に当時高知県仁淀川で四国唯一のうかいが行われていた。そこへ弟子入りして大洲の鵜飼いは始まった。</a:t>
            </a:r>
            <a:endParaRPr lang="en-US" altLang="ja-JP" sz="2400">
              <a:solidFill>
                <a:srgbClr val="FFFF00"/>
              </a:solidFill>
            </a:endParaRPr>
          </a:p>
          <a:p>
            <a:pPr eaLnBrk="1" hangingPunct="1">
              <a:spcBef>
                <a:spcPct val="0"/>
              </a:spcBef>
              <a:buFontTx/>
              <a:buNone/>
            </a:pPr>
            <a:endParaRPr lang="en-US" altLang="ja-JP" sz="360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8194"/>
                                        </p:tgtEl>
                                        <p:attrNameLst>
                                          <p:attrName>style.visibility</p:attrName>
                                        </p:attrNameLst>
                                      </p:cBhvr>
                                      <p:to>
                                        <p:strVal val="visible"/>
                                      </p:to>
                                    </p:set>
                                    <p:animEffect transition="in" filter="strips(downRight)">
                                      <p:cBhvr>
                                        <p:cTn id="7" dur="500"/>
                                        <p:tgtEl>
                                          <p:spTgt spid="819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nodeType="clickEffect">
                                  <p:stCondLst>
                                    <p:cond delay="0"/>
                                  </p:stCondLst>
                                  <p:childTnLst>
                                    <p:set>
                                      <p:cBhvr>
                                        <p:cTn id="11" dur="1" fill="hold">
                                          <p:stCondLst>
                                            <p:cond delay="0"/>
                                          </p:stCondLst>
                                        </p:cTn>
                                        <p:tgtEl>
                                          <p:spTgt spid="8195"/>
                                        </p:tgtEl>
                                        <p:attrNameLst>
                                          <p:attrName>style.visibility</p:attrName>
                                        </p:attrNameLst>
                                      </p:cBhvr>
                                      <p:to>
                                        <p:strVal val="visible"/>
                                      </p:to>
                                    </p:set>
                                    <p:animEffect transition="in" filter="strips(downRight)">
                                      <p:cBhvr>
                                        <p:cTn id="12" dur="500"/>
                                        <p:tgtEl>
                                          <p:spTgt spid="819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left)">
                                      <p:cBhvr>
                                        <p:cTn id="17" dur="500"/>
                                        <p:tgtEl>
                                          <p:spTgt spid="4"/>
                                        </p:tgtEl>
                                      </p:cBhvr>
                                    </p:animEffect>
                                  </p:childTnLst>
                                </p:cTn>
                              </p:par>
                            </p:childTnLst>
                          </p:cTn>
                        </p:par>
                        <p:par>
                          <p:cTn id="18" fill="hold" nodeType="afterGroup">
                            <p:stCondLst>
                              <p:cond delay="500"/>
                            </p:stCondLst>
                            <p:childTnLst>
                              <p:par>
                                <p:cTn id="19" presetID="18" presetClass="entr" presetSubtype="6" fill="hold" grpId="0" nodeType="afterEffect">
                                  <p:stCondLst>
                                    <p:cond delay="0"/>
                                  </p:stCondLst>
                                  <p:childTnLst>
                                    <p:set>
                                      <p:cBhvr>
                                        <p:cTn id="20" dur="1" fill="hold">
                                          <p:stCondLst>
                                            <p:cond delay="0"/>
                                          </p:stCondLst>
                                        </p:cTn>
                                        <p:tgtEl>
                                          <p:spTgt spid="8199"/>
                                        </p:tgtEl>
                                        <p:attrNameLst>
                                          <p:attrName>style.visibility</p:attrName>
                                        </p:attrNameLst>
                                      </p:cBhvr>
                                      <p:to>
                                        <p:strVal val="visible"/>
                                      </p:to>
                                    </p:set>
                                    <p:animEffect transition="in" filter="strips(downRight)">
                                      <p:cBhvr>
                                        <p:cTn id="21" dur="500"/>
                                        <p:tgtEl>
                                          <p:spTgt spid="8199"/>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3" presetClass="entr" presetSubtype="10" fill="hold" nodeType="clickEffect">
                                  <p:stCondLst>
                                    <p:cond delay="0"/>
                                  </p:stCondLst>
                                  <p:childTnLst>
                                    <p:set>
                                      <p:cBhvr>
                                        <p:cTn id="25" dur="1" fill="hold">
                                          <p:stCondLst>
                                            <p:cond delay="0"/>
                                          </p:stCondLst>
                                        </p:cTn>
                                        <p:tgtEl>
                                          <p:spTgt spid="3082"/>
                                        </p:tgtEl>
                                        <p:attrNameLst>
                                          <p:attrName>style.visibility</p:attrName>
                                        </p:attrNameLst>
                                      </p:cBhvr>
                                      <p:to>
                                        <p:strVal val="visible"/>
                                      </p:to>
                                    </p:set>
                                    <p:animEffect transition="in" filter="blinds(horizontal)">
                                      <p:cBhvr>
                                        <p:cTn id="26" dur="500"/>
                                        <p:tgtEl>
                                          <p:spTgt spid="3082"/>
                                        </p:tgtEl>
                                      </p:cBhvr>
                                    </p:animEffect>
                                  </p:childTnLst>
                                </p:cTn>
                              </p:par>
                              <p:par>
                                <p:cTn id="27" presetID="18" presetClass="entr" presetSubtype="12" fill="hold" grpId="0" nodeType="withEffect">
                                  <p:stCondLst>
                                    <p:cond delay="0"/>
                                  </p:stCondLst>
                                  <p:childTnLst>
                                    <p:set>
                                      <p:cBhvr>
                                        <p:cTn id="28" dur="1" fill="hold">
                                          <p:stCondLst>
                                            <p:cond delay="0"/>
                                          </p:stCondLst>
                                        </p:cTn>
                                        <p:tgtEl>
                                          <p:spTgt spid="7"/>
                                        </p:tgtEl>
                                        <p:attrNameLst>
                                          <p:attrName>style.visibility</p:attrName>
                                        </p:attrNameLst>
                                      </p:cBhvr>
                                      <p:to>
                                        <p:strVal val="visible"/>
                                      </p:to>
                                    </p:set>
                                    <p:animEffect transition="in" filter="strips(downLeft)">
                                      <p:cBhvr>
                                        <p:cTn id="29" dur="500"/>
                                        <p:tgtEl>
                                          <p:spTgt spid="7"/>
                                        </p:tgtEl>
                                      </p:cBhvr>
                                    </p:animEffect>
                                  </p:childTnLst>
                                </p:cTn>
                              </p:par>
                              <p:par>
                                <p:cTn id="30" presetID="1" presetClass="entr" presetSubtype="0" fill="hold" grpId="0" nodeType="withEffect">
                                  <p:stCondLst>
                                    <p:cond delay="0"/>
                                  </p:stCondLst>
                                  <p:childTnLst>
                                    <p:set>
                                      <p:cBhvr>
                                        <p:cTn id="31" dur="1" fill="hold">
                                          <p:stCondLst>
                                            <p:cond delay="499"/>
                                          </p:stCondLst>
                                        </p:cTn>
                                        <p:tgtEl>
                                          <p:spTgt spid="9"/>
                                        </p:tgtEl>
                                        <p:attrNameLst>
                                          <p:attrName>style.visibility</p:attrName>
                                        </p:attrNameLst>
                                      </p:cBhvr>
                                      <p:to>
                                        <p:strVal val="visible"/>
                                      </p:to>
                                    </p:set>
                                  </p:childTnLst>
                                </p:cTn>
                              </p:par>
                            </p:childTnLst>
                          </p:cTn>
                        </p:par>
                        <p:par>
                          <p:cTn id="32" fill="hold" nodeType="afterGroup">
                            <p:stCondLst>
                              <p:cond delay="500"/>
                            </p:stCondLst>
                            <p:childTnLst>
                              <p:par>
                                <p:cTn id="33" presetID="18" presetClass="entr" presetSubtype="6" fill="hold" grpId="0" nodeType="afterEffect">
                                  <p:stCondLst>
                                    <p:cond delay="0"/>
                                  </p:stCondLst>
                                  <p:childTnLst>
                                    <p:set>
                                      <p:cBhvr>
                                        <p:cTn id="34" dur="1" fill="hold">
                                          <p:stCondLst>
                                            <p:cond delay="0"/>
                                          </p:stCondLst>
                                        </p:cTn>
                                        <p:tgtEl>
                                          <p:spTgt spid="10"/>
                                        </p:tgtEl>
                                        <p:attrNameLst>
                                          <p:attrName>style.visibility</p:attrName>
                                        </p:attrNameLst>
                                      </p:cBhvr>
                                      <p:to>
                                        <p:strVal val="visible"/>
                                      </p:to>
                                    </p:set>
                                    <p:animEffect transition="in" filter="strips(downRight)">
                                      <p:cBhvr>
                                        <p:cTn id="35"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 grpId="0" autoUpdateAnimBg="0"/>
      <p:bldP spid="8199" grpId="0" autoUpdateAnimBg="0"/>
      <p:bldP spid="7" grpId="0" animBg="1" autoUpdateAnimBg="0"/>
      <p:bldP spid="9" grpId="0" autoUpdateAnimBg="0"/>
      <p:bldP spid="10"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額縁 8">
            <a:extLst>
              <a:ext uri="{FF2B5EF4-FFF2-40B4-BE49-F238E27FC236}">
                <a16:creationId xmlns:a16="http://schemas.microsoft.com/office/drawing/2014/main" id="{C9DD6D74-B318-4D73-9B58-44297E6044FA}"/>
              </a:ext>
            </a:extLst>
          </p:cNvPr>
          <p:cNvSpPr/>
          <p:nvPr/>
        </p:nvSpPr>
        <p:spPr>
          <a:xfrm>
            <a:off x="539750" y="5084763"/>
            <a:ext cx="7993063" cy="1042987"/>
          </a:xfrm>
          <a:prstGeom prst="bevel">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p>
        </p:txBody>
      </p:sp>
      <p:sp>
        <p:nvSpPr>
          <p:cNvPr id="22531" name="タイトル 1"/>
          <p:cNvSpPr>
            <a:spLocks noGrp="1"/>
          </p:cNvSpPr>
          <p:nvPr>
            <p:ph type="title"/>
          </p:nvPr>
        </p:nvSpPr>
        <p:spPr>
          <a:xfrm>
            <a:off x="395288" y="333375"/>
            <a:ext cx="6346825" cy="725488"/>
          </a:xfrm>
          <a:ln>
            <a:solidFill>
              <a:srgbClr val="92D050"/>
            </a:solidFill>
            <a:miter lim="800000"/>
            <a:headEnd/>
            <a:tailEnd/>
          </a:ln>
        </p:spPr>
        <p:txBody>
          <a:bodyPr/>
          <a:lstStyle/>
          <a:p>
            <a:r>
              <a:rPr lang="ja-JP" altLang="en-US" sz="3200" smtClean="0">
                <a:solidFill>
                  <a:schemeClr val="bg1"/>
                </a:solidFill>
              </a:rPr>
              <a:t>Ａ　「大洲のうかい」の魅力について</a:t>
            </a:r>
          </a:p>
        </p:txBody>
      </p:sp>
      <p:sp>
        <p:nvSpPr>
          <p:cNvPr id="22532" name="コンテンツ プレースホルダ 2"/>
          <p:cNvSpPr>
            <a:spLocks noGrp="1" noChangeArrowheads="1"/>
          </p:cNvSpPr>
          <p:nvPr>
            <p:ph idx="1"/>
          </p:nvPr>
        </p:nvSpPr>
        <p:spPr>
          <a:xfrm>
            <a:off x="-252413" y="4076700"/>
            <a:ext cx="9396413" cy="1008063"/>
          </a:xfrm>
        </p:spPr>
        <p:txBody>
          <a:bodyPr/>
          <a:lstStyle/>
          <a:p>
            <a:pPr>
              <a:buFontTx/>
              <a:buNone/>
            </a:pPr>
            <a:r>
              <a:rPr lang="ja-JP" altLang="en-US" smtClean="0">
                <a:solidFill>
                  <a:schemeClr val="bg1"/>
                </a:solidFill>
              </a:rPr>
              <a:t>　 </a:t>
            </a:r>
            <a:r>
              <a:rPr lang="ja-JP" altLang="en-US" sz="2800" smtClean="0">
                <a:solidFill>
                  <a:schemeClr val="bg1"/>
                </a:solidFill>
              </a:rPr>
              <a:t>具体例を挙げて、各班で話し合いの後発表をして下さい。</a:t>
            </a:r>
            <a:endParaRPr lang="en-US" altLang="ja-JP" sz="2800" smtClean="0">
              <a:solidFill>
                <a:schemeClr val="bg1"/>
              </a:solidFill>
            </a:endParaRPr>
          </a:p>
        </p:txBody>
      </p:sp>
      <p:sp>
        <p:nvSpPr>
          <p:cNvPr id="6" name="下矢印 5">
            <a:extLst>
              <a:ext uri="{FF2B5EF4-FFF2-40B4-BE49-F238E27FC236}">
                <a16:creationId xmlns:a16="http://schemas.microsoft.com/office/drawing/2014/main" id="{7A0C4F67-6B78-48A8-A3A0-5BF6132575C3}"/>
              </a:ext>
            </a:extLst>
          </p:cNvPr>
          <p:cNvSpPr/>
          <p:nvPr/>
        </p:nvSpPr>
        <p:spPr>
          <a:xfrm>
            <a:off x="3491880" y="3212976"/>
            <a:ext cx="1000125" cy="714375"/>
          </a:xfrm>
          <a:prstGeom prst="downArrow">
            <a:avLst/>
          </a:prstGeom>
          <a:solidFill>
            <a:srgbClr val="FC9728"/>
          </a:solidFill>
          <a:ln>
            <a:solidFill>
              <a:srgbClr val="FC9728"/>
            </a:solidFill>
          </a:ln>
          <a:scene3d>
            <a:camera prst="obliqueTopLeft"/>
            <a:lightRig rig="threePt" dir="t"/>
          </a:scene3d>
          <a:sp3d extrusionH="76200" contourW="12700">
            <a:bevelT prst="relaxedInset"/>
            <a:bevelB prst="relaxedInset"/>
            <a:extrusionClr>
              <a:schemeClr val="tx1"/>
            </a:extrusionClr>
            <a:contourClr>
              <a:srgbClr val="FFC000"/>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p>
        </p:txBody>
      </p:sp>
      <p:sp>
        <p:nvSpPr>
          <p:cNvPr id="22536" name="テキスト ボックス 7"/>
          <p:cNvSpPr txBox="1">
            <a:spLocks noChangeArrowheads="1"/>
          </p:cNvSpPr>
          <p:nvPr/>
        </p:nvSpPr>
        <p:spPr bwMode="auto">
          <a:xfrm>
            <a:off x="684213" y="5300663"/>
            <a:ext cx="7929562"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a:solidFill>
                  <a:srgbClr val="FF0000"/>
                </a:solidFill>
              </a:rPr>
              <a:t>資料を参考に積極的な意見を出しましょう！</a:t>
            </a:r>
            <a:endParaRPr lang="ja-JP" altLang="en-US"/>
          </a:p>
        </p:txBody>
      </p:sp>
      <p:sp>
        <p:nvSpPr>
          <p:cNvPr id="10" name="タイトル 1">
            <a:extLst>
              <a:ext uri="{FF2B5EF4-FFF2-40B4-BE49-F238E27FC236}">
                <a16:creationId xmlns:a16="http://schemas.microsoft.com/office/drawing/2014/main" id="{CBC5CE1E-8065-4F97-80CE-702DF730C25D}"/>
              </a:ext>
            </a:extLst>
          </p:cNvPr>
          <p:cNvSpPr txBox="1">
            <a:spLocks/>
          </p:cNvSpPr>
          <p:nvPr/>
        </p:nvSpPr>
        <p:spPr bwMode="auto">
          <a:xfrm>
            <a:off x="395288" y="1268413"/>
            <a:ext cx="8424862" cy="725487"/>
          </a:xfrm>
          <a:prstGeom prst="rect">
            <a:avLst/>
          </a:prstGeom>
          <a:noFill/>
          <a:ln w="9525">
            <a:solidFill>
              <a:srgbClr val="92D050"/>
            </a:solidFill>
            <a:miter lim="800000"/>
            <a:headEnd/>
            <a:tailEnd/>
          </a:ln>
        </p:spPr>
        <p:txBody>
          <a:bodyPr anchor="ctr"/>
          <a:lstStyle/>
          <a:p>
            <a:pPr algn="ctr">
              <a:defRPr/>
            </a:pPr>
            <a:r>
              <a:rPr lang="ja-JP" altLang="en-US" sz="3200" kern="0" dirty="0">
                <a:solidFill>
                  <a:schemeClr val="bg1"/>
                </a:solidFill>
                <a:latin typeface="+mj-lt"/>
                <a:ea typeface="+mj-ea"/>
                <a:cs typeface="+mj-cs"/>
              </a:rPr>
              <a:t>Ｂ　 「合わせ鵜飼い」を他の地域がやらない理由</a:t>
            </a:r>
          </a:p>
        </p:txBody>
      </p:sp>
      <p:sp>
        <p:nvSpPr>
          <p:cNvPr id="11" name="タイトル 1">
            <a:extLst>
              <a:ext uri="{FF2B5EF4-FFF2-40B4-BE49-F238E27FC236}">
                <a16:creationId xmlns:a16="http://schemas.microsoft.com/office/drawing/2014/main" id="{CE786E14-F4E5-4A1F-A38E-3EAA9D5353B9}"/>
              </a:ext>
            </a:extLst>
          </p:cNvPr>
          <p:cNvSpPr txBox="1">
            <a:spLocks/>
          </p:cNvSpPr>
          <p:nvPr/>
        </p:nvSpPr>
        <p:spPr bwMode="auto">
          <a:xfrm>
            <a:off x="395288" y="2276475"/>
            <a:ext cx="7632700" cy="725488"/>
          </a:xfrm>
          <a:prstGeom prst="rect">
            <a:avLst/>
          </a:prstGeom>
          <a:noFill/>
          <a:ln w="9525">
            <a:solidFill>
              <a:srgbClr val="92D050"/>
            </a:solidFill>
            <a:miter lim="800000"/>
            <a:headEnd/>
            <a:tailEnd/>
          </a:ln>
        </p:spPr>
        <p:txBody>
          <a:bodyPr anchor="ctr"/>
          <a:lstStyle/>
          <a:p>
            <a:pPr algn="ctr">
              <a:defRPr/>
            </a:pPr>
            <a:r>
              <a:rPr lang="ja-JP" altLang="en-US" sz="3200" kern="0" dirty="0">
                <a:solidFill>
                  <a:schemeClr val="bg1"/>
                </a:solidFill>
                <a:latin typeface="+mj-lt"/>
                <a:ea typeface="+mj-ea"/>
                <a:cs typeface="+mj-cs"/>
              </a:rPr>
              <a:t>Ｃ　「昼うかい」のメリット・デメリットについて</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2531"/>
                                        </p:tgtEl>
                                        <p:attrNameLst>
                                          <p:attrName>style.visibility</p:attrName>
                                        </p:attrNameLst>
                                      </p:cBhvr>
                                      <p:to>
                                        <p:strVal val="visible"/>
                                      </p:to>
                                    </p:set>
                                    <p:animEffect transition="in" filter="strips(downRight)">
                                      <p:cBhvr>
                                        <p:cTn id="7" dur="500"/>
                                        <p:tgtEl>
                                          <p:spTgt spid="2253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strips(downRight)">
                                      <p:cBhvr>
                                        <p:cTn id="12" dur="500"/>
                                        <p:tgtEl>
                                          <p:spTgt spid="1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strips(downRight)">
                                      <p:cBhvr>
                                        <p:cTn id="17" dur="500"/>
                                        <p:tgtEl>
                                          <p:spTgt spid="11"/>
                                        </p:tgtEl>
                                      </p:cBhvr>
                                    </p:animEffect>
                                  </p:childTnLst>
                                </p:cTn>
                              </p:par>
                            </p:childTnLst>
                          </p:cTn>
                        </p:par>
                        <p:par>
                          <p:cTn id="18" fill="hold" nodeType="afterGroup">
                            <p:stCondLst>
                              <p:cond delay="500"/>
                            </p:stCondLst>
                            <p:childTnLst>
                              <p:par>
                                <p:cTn id="19" presetID="22" presetClass="entr" presetSubtype="1" fill="hold" nodeType="after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wipe(up)">
                                      <p:cBhvr>
                                        <p:cTn id="21" dur="500"/>
                                        <p:tgtEl>
                                          <p:spTgt spid="6"/>
                                        </p:tgtEl>
                                      </p:cBhvr>
                                    </p:animEffect>
                                  </p:childTnLst>
                                </p:cTn>
                              </p:par>
                              <p:par>
                                <p:cTn id="22" presetID="27" presetClass="entr" presetSubtype="0" fill="hold" grpId="0" nodeType="withEffect">
                                  <p:stCondLst>
                                    <p:cond delay="0"/>
                                  </p:stCondLst>
                                  <p:iterate type="lt">
                                    <p:tmPct val="50000"/>
                                  </p:iterate>
                                  <p:childTnLst>
                                    <p:set>
                                      <p:cBhvr>
                                        <p:cTn id="23" dur="1" fill="hold">
                                          <p:stCondLst>
                                            <p:cond delay="0"/>
                                          </p:stCondLst>
                                        </p:cTn>
                                        <p:tgtEl>
                                          <p:spTgt spid="22532">
                                            <p:txEl>
                                              <p:pRg st="0" end="0"/>
                                            </p:txEl>
                                          </p:spTgt>
                                        </p:tgtEl>
                                        <p:attrNameLst>
                                          <p:attrName>style.visibility</p:attrName>
                                        </p:attrNameLst>
                                      </p:cBhvr>
                                      <p:to>
                                        <p:strVal val="visible"/>
                                      </p:to>
                                    </p:set>
                                    <p:anim calcmode="discrete" valueType="clr">
                                      <p:cBhvr override="childStyle">
                                        <p:cTn id="24" dur="200"/>
                                        <p:tgtEl>
                                          <p:spTgt spid="22532">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5" dur="200"/>
                                        <p:tgtEl>
                                          <p:spTgt spid="22532">
                                            <p:txEl>
                                              <p:pRg st="0" end="0"/>
                                            </p:txEl>
                                          </p:spTgt>
                                        </p:tgtEl>
                                        <p:attrNameLst>
                                          <p:attrName>fillcolor</p:attrName>
                                        </p:attrNameLst>
                                      </p:cBhvr>
                                      <p:tavLst>
                                        <p:tav tm="0">
                                          <p:val>
                                            <p:clrVal>
                                              <a:schemeClr val="accent2"/>
                                            </p:clrVal>
                                          </p:val>
                                        </p:tav>
                                        <p:tav tm="50000">
                                          <p:val>
                                            <p:clrVal>
                                              <a:schemeClr val="hlink"/>
                                            </p:clrVal>
                                          </p:val>
                                        </p:tav>
                                      </p:tavLst>
                                    </p:anim>
                                    <p:set>
                                      <p:cBhvr>
                                        <p:cTn id="26" dur="200"/>
                                        <p:tgtEl>
                                          <p:spTgt spid="22532">
                                            <p:txEl>
                                              <p:pRg st="0" end="0"/>
                                            </p:txEl>
                                          </p:spTgt>
                                        </p:tgtEl>
                                        <p:attrNameLst>
                                          <p:attrName>fill.type</p:attrName>
                                        </p:attrNameLst>
                                      </p:cBhvr>
                                      <p:to>
                                        <p:strVal val="solid"/>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8" presetClass="entr" presetSubtype="12"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Effect transition="in" filter="strips(downLeft)">
                                      <p:cBhvr>
                                        <p:cTn id="31" dur="500"/>
                                        <p:tgtEl>
                                          <p:spTgt spid="9"/>
                                        </p:tgtEl>
                                      </p:cBhvr>
                                    </p:animEffect>
                                  </p:childTnLst>
                                </p:cTn>
                              </p:par>
                              <p:par>
                                <p:cTn id="32" presetID="18" presetClass="entr" presetSubtype="3" fill="hold" grpId="0" nodeType="withEffect">
                                  <p:stCondLst>
                                    <p:cond delay="0"/>
                                  </p:stCondLst>
                                  <p:childTnLst>
                                    <p:set>
                                      <p:cBhvr>
                                        <p:cTn id="33" dur="1" fill="hold">
                                          <p:stCondLst>
                                            <p:cond delay="0"/>
                                          </p:stCondLst>
                                        </p:cTn>
                                        <p:tgtEl>
                                          <p:spTgt spid="22536"/>
                                        </p:tgtEl>
                                        <p:attrNameLst>
                                          <p:attrName>style.visibility</p:attrName>
                                        </p:attrNameLst>
                                      </p:cBhvr>
                                      <p:to>
                                        <p:strVal val="visible"/>
                                      </p:to>
                                    </p:set>
                                    <p:animEffect transition="in" filter="strips(upRight)">
                                      <p:cBhvr>
                                        <p:cTn id="34" dur="500"/>
                                        <p:tgtEl>
                                          <p:spTgt spid="225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22531" grpId="0" animBg="1"/>
      <p:bldP spid="22532" grpId="0" build="p"/>
      <p:bldP spid="22536" grpId="0"/>
      <p:bldP spid="10" grpId="0" animBg="1"/>
      <p:bldP spid="11"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円/楕円 19">
            <a:extLst>
              <a:ext uri="{FF2B5EF4-FFF2-40B4-BE49-F238E27FC236}">
                <a16:creationId xmlns:a16="http://schemas.microsoft.com/office/drawing/2014/main" id="{A2271C0A-89F5-49E7-9721-74DBA0DD381D}"/>
              </a:ext>
            </a:extLst>
          </p:cNvPr>
          <p:cNvSpPr/>
          <p:nvPr/>
        </p:nvSpPr>
        <p:spPr>
          <a:xfrm>
            <a:off x="4572000" y="4149725"/>
            <a:ext cx="4321175" cy="1500188"/>
          </a:xfrm>
          <a:prstGeom prst="ellipse">
            <a:avLst/>
          </a:prstGeom>
          <a:gradFill flip="none" rotWithShape="1">
            <a:gsLst>
              <a:gs pos="0">
                <a:srgbClr val="FF3399">
                  <a:tint val="66000"/>
                  <a:satMod val="160000"/>
                </a:srgbClr>
              </a:gs>
              <a:gs pos="50000">
                <a:srgbClr val="FF3399">
                  <a:tint val="44500"/>
                  <a:satMod val="160000"/>
                </a:srgbClr>
              </a:gs>
              <a:gs pos="100000">
                <a:srgbClr val="FF3399">
                  <a:tint val="23500"/>
                  <a:satMod val="160000"/>
                </a:srgbClr>
              </a:gs>
            </a:gsLst>
            <a:path path="circle">
              <a:fillToRect l="50000" t="50000" r="50000" b="50000"/>
            </a:path>
            <a:tileRect/>
          </a:gra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p>
        </p:txBody>
      </p:sp>
      <p:sp>
        <p:nvSpPr>
          <p:cNvPr id="11269" name="タイトル 1"/>
          <p:cNvSpPr>
            <a:spLocks noGrp="1"/>
          </p:cNvSpPr>
          <p:nvPr>
            <p:ph type="title"/>
          </p:nvPr>
        </p:nvSpPr>
        <p:spPr>
          <a:xfrm>
            <a:off x="714375" y="357188"/>
            <a:ext cx="7386638" cy="857250"/>
          </a:xfrm>
          <a:ln>
            <a:solidFill>
              <a:schemeClr val="bg1"/>
            </a:solidFill>
            <a:miter lim="800000"/>
            <a:headEnd/>
            <a:tailEnd/>
          </a:ln>
        </p:spPr>
        <p:txBody>
          <a:bodyPr/>
          <a:lstStyle/>
          <a:p>
            <a:r>
              <a:rPr lang="ja-JP" altLang="en-US" smtClean="0">
                <a:solidFill>
                  <a:srgbClr val="FF3399"/>
                </a:solidFill>
              </a:rPr>
              <a:t>「うかい」の料金設定について</a:t>
            </a:r>
            <a:endParaRPr lang="ja-JP" altLang="en-US" smtClean="0">
              <a:solidFill>
                <a:schemeClr val="bg1"/>
              </a:solidFill>
            </a:endParaRPr>
          </a:p>
        </p:txBody>
      </p:sp>
      <p:sp>
        <p:nvSpPr>
          <p:cNvPr id="16387" name="コンテンツ プレースホルダ 2"/>
          <p:cNvSpPr>
            <a:spLocks noGrp="1" noChangeArrowheads="1"/>
          </p:cNvSpPr>
          <p:nvPr>
            <p:ph idx="1"/>
          </p:nvPr>
        </p:nvSpPr>
        <p:spPr>
          <a:xfrm>
            <a:off x="323850" y="1412875"/>
            <a:ext cx="3276600" cy="714375"/>
          </a:xfrm>
        </p:spPr>
        <p:txBody>
          <a:bodyPr/>
          <a:lstStyle/>
          <a:p>
            <a:pPr>
              <a:buFontTx/>
              <a:buNone/>
            </a:pPr>
            <a:r>
              <a:rPr lang="ja-JP" altLang="en-US" smtClean="0">
                <a:solidFill>
                  <a:schemeClr val="bg1"/>
                </a:solidFill>
              </a:rPr>
              <a:t>◆完全競争市場</a:t>
            </a:r>
          </a:p>
        </p:txBody>
      </p:sp>
      <p:sp>
        <p:nvSpPr>
          <p:cNvPr id="16389" name="テキスト ボックス 5"/>
          <p:cNvSpPr txBox="1">
            <a:spLocks noChangeArrowheads="1"/>
          </p:cNvSpPr>
          <p:nvPr/>
        </p:nvSpPr>
        <p:spPr bwMode="auto">
          <a:xfrm>
            <a:off x="5219700" y="4365625"/>
            <a:ext cx="3500438" cy="1076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u="sng">
                <a:solidFill>
                  <a:srgbClr val="FF0000"/>
                </a:solidFill>
              </a:rPr>
              <a:t>市場の理想的な姿ではない</a:t>
            </a:r>
          </a:p>
        </p:txBody>
      </p:sp>
      <p:sp>
        <p:nvSpPr>
          <p:cNvPr id="16390" name="テキスト ボックス 6"/>
          <p:cNvSpPr txBox="1">
            <a:spLocks noChangeArrowheads="1"/>
          </p:cNvSpPr>
          <p:nvPr/>
        </p:nvSpPr>
        <p:spPr bwMode="auto">
          <a:xfrm>
            <a:off x="3635375" y="2276475"/>
            <a:ext cx="363537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a:solidFill>
                  <a:schemeClr val="bg1"/>
                </a:solidFill>
              </a:rPr>
              <a:t>◆独占的競争市場</a:t>
            </a:r>
            <a:endParaRPr lang="en-US" altLang="ja-JP">
              <a:solidFill>
                <a:schemeClr val="bg1"/>
              </a:solidFill>
            </a:endParaRPr>
          </a:p>
        </p:txBody>
      </p:sp>
      <p:sp>
        <p:nvSpPr>
          <p:cNvPr id="16392" name="テキスト ボックス 9"/>
          <p:cNvSpPr txBox="1">
            <a:spLocks noChangeArrowheads="1"/>
          </p:cNvSpPr>
          <p:nvPr/>
        </p:nvSpPr>
        <p:spPr bwMode="auto">
          <a:xfrm>
            <a:off x="250825" y="3213100"/>
            <a:ext cx="4357688"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3600" u="sng">
                <a:solidFill>
                  <a:schemeClr val="bg1"/>
                </a:solidFill>
              </a:rPr>
              <a:t>※</a:t>
            </a:r>
            <a:r>
              <a:rPr lang="ja-JP" altLang="en-US" sz="3600" u="sng">
                <a:solidFill>
                  <a:srgbClr val="FFFF00"/>
                </a:solidFill>
              </a:rPr>
              <a:t>寡占市場</a:t>
            </a:r>
            <a:endParaRPr lang="en-US" altLang="ja-JP" sz="3600" u="sng">
              <a:solidFill>
                <a:srgbClr val="FFFF00"/>
              </a:solidFill>
            </a:endParaRPr>
          </a:p>
        </p:txBody>
      </p:sp>
      <p:sp>
        <p:nvSpPr>
          <p:cNvPr id="11" name="コンテンツ プレースホルダ 2">
            <a:extLst>
              <a:ext uri="{FF2B5EF4-FFF2-40B4-BE49-F238E27FC236}">
                <a16:creationId xmlns:a16="http://schemas.microsoft.com/office/drawing/2014/main" id="{7048B12E-3164-4CA5-8874-78E42A6B8E9D}"/>
              </a:ext>
            </a:extLst>
          </p:cNvPr>
          <p:cNvSpPr txBox="1">
            <a:spLocks/>
          </p:cNvSpPr>
          <p:nvPr/>
        </p:nvSpPr>
        <p:spPr bwMode="auto">
          <a:xfrm>
            <a:off x="3635375" y="1412875"/>
            <a:ext cx="3278188" cy="714375"/>
          </a:xfrm>
          <a:prstGeom prst="rect">
            <a:avLst/>
          </a:prstGeom>
          <a:noFill/>
          <a:ln w="9525">
            <a:noFill/>
            <a:miter lim="800000"/>
            <a:headEnd/>
            <a:tailEnd/>
          </a:ln>
        </p:spPr>
        <p:txBody>
          <a:bodyPr/>
          <a:lstStyle/>
          <a:p>
            <a:pPr marL="342900" indent="-342900">
              <a:spcBef>
                <a:spcPct val="20000"/>
              </a:spcBef>
              <a:defRPr/>
            </a:pPr>
            <a:r>
              <a:rPr lang="ja-JP" altLang="en-US" sz="3200" kern="0" dirty="0">
                <a:solidFill>
                  <a:schemeClr val="bg1"/>
                </a:solidFill>
                <a:latin typeface="+mn-lt"/>
                <a:ea typeface="+mn-ea"/>
              </a:rPr>
              <a:t>◆独占市場</a:t>
            </a:r>
          </a:p>
        </p:txBody>
      </p:sp>
      <p:sp>
        <p:nvSpPr>
          <p:cNvPr id="12" name="コンテンツ プレースホルダ 2">
            <a:extLst>
              <a:ext uri="{FF2B5EF4-FFF2-40B4-BE49-F238E27FC236}">
                <a16:creationId xmlns:a16="http://schemas.microsoft.com/office/drawing/2014/main" id="{9A0A58FB-D8C7-44D2-A961-DDFDC9CD0388}"/>
              </a:ext>
            </a:extLst>
          </p:cNvPr>
          <p:cNvSpPr txBox="1">
            <a:spLocks/>
          </p:cNvSpPr>
          <p:nvPr/>
        </p:nvSpPr>
        <p:spPr bwMode="auto">
          <a:xfrm>
            <a:off x="323850" y="2276475"/>
            <a:ext cx="3276600" cy="714375"/>
          </a:xfrm>
          <a:prstGeom prst="rect">
            <a:avLst/>
          </a:prstGeom>
          <a:noFill/>
          <a:ln w="9525">
            <a:noFill/>
            <a:miter lim="800000"/>
            <a:headEnd/>
            <a:tailEnd/>
          </a:ln>
        </p:spPr>
        <p:txBody>
          <a:bodyPr/>
          <a:lstStyle/>
          <a:p>
            <a:pPr marL="342900" indent="-342900">
              <a:spcBef>
                <a:spcPct val="20000"/>
              </a:spcBef>
              <a:defRPr/>
            </a:pPr>
            <a:r>
              <a:rPr lang="ja-JP" altLang="en-US" sz="3200" kern="0" dirty="0">
                <a:solidFill>
                  <a:srgbClr val="FFFF00"/>
                </a:solidFill>
                <a:latin typeface="+mn-lt"/>
                <a:ea typeface="+mn-ea"/>
              </a:rPr>
              <a:t>◆寡占市場</a:t>
            </a:r>
          </a:p>
        </p:txBody>
      </p:sp>
      <p:sp>
        <p:nvSpPr>
          <p:cNvPr id="15" name="屈折矢印 14">
            <a:extLst>
              <a:ext uri="{FF2B5EF4-FFF2-40B4-BE49-F238E27FC236}">
                <a16:creationId xmlns:a16="http://schemas.microsoft.com/office/drawing/2014/main" id="{ED95DD89-3F48-4B1C-94C7-A7963549CD4C}"/>
              </a:ext>
            </a:extLst>
          </p:cNvPr>
          <p:cNvSpPr/>
          <p:nvPr/>
        </p:nvSpPr>
        <p:spPr>
          <a:xfrm rot="5400000">
            <a:off x="3817056" y="3607880"/>
            <a:ext cx="709241" cy="1071562"/>
          </a:xfrm>
          <a:prstGeom prst="bentUpArrow">
            <a:avLst>
              <a:gd name="adj1" fmla="val 30542"/>
              <a:gd name="adj2" fmla="val 49242"/>
              <a:gd name="adj3" fmla="val 43009"/>
            </a:avLst>
          </a:prstGeom>
          <a:scene3d>
            <a:camera prst="isometricLeftDown"/>
            <a:lightRig rig="threePt" dir="t"/>
          </a:scene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p>
        </p:txBody>
      </p:sp>
      <p:sp>
        <p:nvSpPr>
          <p:cNvPr id="17" name="コンテンツ プレースホルダ 2">
            <a:extLst>
              <a:ext uri="{FF2B5EF4-FFF2-40B4-BE49-F238E27FC236}">
                <a16:creationId xmlns:a16="http://schemas.microsoft.com/office/drawing/2014/main" id="{896716D9-CE9D-4346-A4BC-068F073C0187}"/>
              </a:ext>
            </a:extLst>
          </p:cNvPr>
          <p:cNvSpPr txBox="1">
            <a:spLocks/>
          </p:cNvSpPr>
          <p:nvPr/>
        </p:nvSpPr>
        <p:spPr bwMode="auto">
          <a:xfrm>
            <a:off x="468313" y="4149725"/>
            <a:ext cx="4032250" cy="574675"/>
          </a:xfrm>
          <a:prstGeom prst="rect">
            <a:avLst/>
          </a:prstGeom>
          <a:noFill/>
          <a:ln w="9525">
            <a:noFill/>
            <a:miter lim="800000"/>
            <a:headEnd/>
            <a:tailEnd/>
          </a:ln>
        </p:spPr>
        <p:txBody>
          <a:bodyPr/>
          <a:lstStyle/>
          <a:p>
            <a:pPr marL="342900" indent="-342900">
              <a:spcBef>
                <a:spcPct val="20000"/>
              </a:spcBef>
              <a:defRPr/>
            </a:pPr>
            <a:r>
              <a:rPr lang="ja-JP" altLang="en-US" kern="0" dirty="0">
                <a:solidFill>
                  <a:schemeClr val="bg1"/>
                </a:solidFill>
                <a:latin typeface="+mn-lt"/>
                <a:ea typeface="+mn-ea"/>
              </a:rPr>
              <a:t>①全国に１２カ所、四国唯一。</a:t>
            </a:r>
          </a:p>
        </p:txBody>
      </p:sp>
      <p:sp>
        <p:nvSpPr>
          <p:cNvPr id="18" name="コンテンツ プレースホルダ 2">
            <a:extLst>
              <a:ext uri="{FF2B5EF4-FFF2-40B4-BE49-F238E27FC236}">
                <a16:creationId xmlns:a16="http://schemas.microsoft.com/office/drawing/2014/main" id="{0AD1ACD6-0CE5-4FD9-8D7B-5427584C149D}"/>
              </a:ext>
            </a:extLst>
          </p:cNvPr>
          <p:cNvSpPr txBox="1">
            <a:spLocks/>
          </p:cNvSpPr>
          <p:nvPr/>
        </p:nvSpPr>
        <p:spPr bwMode="auto">
          <a:xfrm>
            <a:off x="468313" y="4652963"/>
            <a:ext cx="3959225" cy="576262"/>
          </a:xfrm>
          <a:prstGeom prst="rect">
            <a:avLst/>
          </a:prstGeom>
          <a:noFill/>
          <a:ln w="9525">
            <a:noFill/>
            <a:miter lim="800000"/>
            <a:headEnd/>
            <a:tailEnd/>
          </a:ln>
        </p:spPr>
        <p:txBody>
          <a:bodyPr/>
          <a:lstStyle/>
          <a:p>
            <a:pPr marL="342900" indent="-342900">
              <a:spcBef>
                <a:spcPct val="20000"/>
              </a:spcBef>
              <a:defRPr/>
            </a:pPr>
            <a:r>
              <a:rPr lang="ja-JP" altLang="en-US" kern="0" dirty="0">
                <a:solidFill>
                  <a:schemeClr val="bg1"/>
                </a:solidFill>
                <a:latin typeface="+mn-lt"/>
                <a:ea typeface="+mn-ea"/>
              </a:rPr>
              <a:t>②どの地域もほとんど同じような料金設定である。</a:t>
            </a:r>
          </a:p>
        </p:txBody>
      </p:sp>
      <p:sp>
        <p:nvSpPr>
          <p:cNvPr id="19" name="コンテンツ プレースホルダ 2">
            <a:extLst>
              <a:ext uri="{FF2B5EF4-FFF2-40B4-BE49-F238E27FC236}">
                <a16:creationId xmlns:a16="http://schemas.microsoft.com/office/drawing/2014/main" id="{07C5EA18-CDD2-4B50-A492-4B503E722995}"/>
              </a:ext>
            </a:extLst>
          </p:cNvPr>
          <p:cNvSpPr txBox="1">
            <a:spLocks/>
          </p:cNvSpPr>
          <p:nvPr/>
        </p:nvSpPr>
        <p:spPr bwMode="auto">
          <a:xfrm>
            <a:off x="468313" y="5300663"/>
            <a:ext cx="4319587" cy="576262"/>
          </a:xfrm>
          <a:prstGeom prst="rect">
            <a:avLst/>
          </a:prstGeom>
          <a:noFill/>
          <a:ln w="9525">
            <a:noFill/>
            <a:miter lim="800000"/>
            <a:headEnd/>
            <a:tailEnd/>
          </a:ln>
        </p:spPr>
        <p:txBody>
          <a:bodyPr/>
          <a:lstStyle/>
          <a:p>
            <a:pPr marL="342900" indent="-342900">
              <a:spcBef>
                <a:spcPct val="20000"/>
              </a:spcBef>
              <a:defRPr/>
            </a:pPr>
            <a:r>
              <a:rPr lang="ja-JP" altLang="en-US" kern="0" dirty="0">
                <a:solidFill>
                  <a:schemeClr val="bg1"/>
                </a:solidFill>
                <a:latin typeface="+mn-lt"/>
                <a:ea typeface="+mn-ea"/>
              </a:rPr>
              <a:t>③原価設定が難しい。ほとんどの地域で観光事業として地域からの助成を受けている。</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animEffect transition="in" filter="strips(downRight)">
                                      <p:cBhvr>
                                        <p:cTn id="7" dur="500"/>
                                        <p:tgtEl>
                                          <p:spTgt spid="16387">
                                            <p:txEl>
                                              <p:pRg st="0" end="0"/>
                                            </p:txEl>
                                          </p:spTgt>
                                        </p:tgtEl>
                                      </p:cBhvr>
                                    </p:animEffect>
                                  </p:childTnLst>
                                </p:cTn>
                              </p:par>
                              <p:par>
                                <p:cTn id="8" presetID="18" presetClass="entr" presetSubtype="6" fill="hold" grpId="0" nodeType="withEffect">
                                  <p:stCondLst>
                                    <p:cond delay="0"/>
                                  </p:stCondLst>
                                  <p:childTnLst>
                                    <p:set>
                                      <p:cBhvr>
                                        <p:cTn id="9" dur="1" fill="hold">
                                          <p:stCondLst>
                                            <p:cond delay="0"/>
                                          </p:stCondLst>
                                        </p:cTn>
                                        <p:tgtEl>
                                          <p:spTgt spid="11">
                                            <p:txEl>
                                              <p:pRg st="0" end="0"/>
                                            </p:txEl>
                                          </p:spTgt>
                                        </p:tgtEl>
                                        <p:attrNameLst>
                                          <p:attrName>style.visibility</p:attrName>
                                        </p:attrNameLst>
                                      </p:cBhvr>
                                      <p:to>
                                        <p:strVal val="visible"/>
                                      </p:to>
                                    </p:set>
                                    <p:animEffect transition="in" filter="strips(downRight)">
                                      <p:cBhvr>
                                        <p:cTn id="10" dur="500"/>
                                        <p:tgtEl>
                                          <p:spTgt spid="11">
                                            <p:txEl>
                                              <p:pRg st="0" end="0"/>
                                            </p:txEl>
                                          </p:spTgt>
                                        </p:tgtEl>
                                      </p:cBhvr>
                                    </p:animEffect>
                                  </p:childTnLst>
                                </p:cTn>
                              </p:par>
                              <p:par>
                                <p:cTn id="11" presetID="18" presetClass="entr" presetSubtype="6" fill="hold" grpId="0" nodeType="withEffect">
                                  <p:stCondLst>
                                    <p:cond delay="0"/>
                                  </p:stCondLst>
                                  <p:childTnLst>
                                    <p:set>
                                      <p:cBhvr>
                                        <p:cTn id="12" dur="1" fill="hold">
                                          <p:stCondLst>
                                            <p:cond delay="0"/>
                                          </p:stCondLst>
                                        </p:cTn>
                                        <p:tgtEl>
                                          <p:spTgt spid="12">
                                            <p:txEl>
                                              <p:pRg st="0" end="0"/>
                                            </p:txEl>
                                          </p:spTgt>
                                        </p:tgtEl>
                                        <p:attrNameLst>
                                          <p:attrName>style.visibility</p:attrName>
                                        </p:attrNameLst>
                                      </p:cBhvr>
                                      <p:to>
                                        <p:strVal val="visible"/>
                                      </p:to>
                                    </p:set>
                                    <p:animEffect transition="in" filter="strips(downRight)">
                                      <p:cBhvr>
                                        <p:cTn id="13" dur="500"/>
                                        <p:tgtEl>
                                          <p:spTgt spid="12">
                                            <p:txEl>
                                              <p:pRg st="0" end="0"/>
                                            </p:txEl>
                                          </p:spTgt>
                                        </p:tgtEl>
                                      </p:cBhvr>
                                    </p:animEffect>
                                  </p:childTnLst>
                                </p:cTn>
                              </p:par>
                              <p:par>
                                <p:cTn id="14" presetID="18" presetClass="entr" presetSubtype="6" fill="hold" grpId="0" nodeType="withEffect">
                                  <p:stCondLst>
                                    <p:cond delay="0"/>
                                  </p:stCondLst>
                                  <p:childTnLst>
                                    <p:set>
                                      <p:cBhvr>
                                        <p:cTn id="15" dur="1" fill="hold">
                                          <p:stCondLst>
                                            <p:cond delay="0"/>
                                          </p:stCondLst>
                                        </p:cTn>
                                        <p:tgtEl>
                                          <p:spTgt spid="16390"/>
                                        </p:tgtEl>
                                        <p:attrNameLst>
                                          <p:attrName>style.visibility</p:attrName>
                                        </p:attrNameLst>
                                      </p:cBhvr>
                                      <p:to>
                                        <p:strVal val="visible"/>
                                      </p:to>
                                    </p:set>
                                    <p:animEffect transition="in" filter="strips(downRight)">
                                      <p:cBhvr>
                                        <p:cTn id="16" dur="500"/>
                                        <p:tgtEl>
                                          <p:spTgt spid="16390"/>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7" presetClass="entr" presetSubtype="0" fill="hold" grpId="0" nodeType="clickEffect">
                                  <p:stCondLst>
                                    <p:cond delay="0"/>
                                  </p:stCondLst>
                                  <p:iterate type="lt">
                                    <p:tmPct val="50000"/>
                                  </p:iterate>
                                  <p:childTnLst>
                                    <p:set>
                                      <p:cBhvr>
                                        <p:cTn id="20" dur="1" fill="hold">
                                          <p:stCondLst>
                                            <p:cond delay="0"/>
                                          </p:stCondLst>
                                        </p:cTn>
                                        <p:tgtEl>
                                          <p:spTgt spid="16392"/>
                                        </p:tgtEl>
                                        <p:attrNameLst>
                                          <p:attrName>style.visibility</p:attrName>
                                        </p:attrNameLst>
                                      </p:cBhvr>
                                      <p:to>
                                        <p:strVal val="visible"/>
                                      </p:to>
                                    </p:set>
                                    <p:anim calcmode="discrete" valueType="clr">
                                      <p:cBhvr override="childStyle">
                                        <p:cTn id="21" dur="80"/>
                                        <p:tgtEl>
                                          <p:spTgt spid="16392"/>
                                        </p:tgtEl>
                                        <p:attrNameLst>
                                          <p:attrName>style.color</p:attrName>
                                        </p:attrNameLst>
                                      </p:cBhvr>
                                      <p:tavLst>
                                        <p:tav tm="0">
                                          <p:val>
                                            <p:clrVal>
                                              <a:schemeClr val="accent2"/>
                                            </p:clrVal>
                                          </p:val>
                                        </p:tav>
                                        <p:tav tm="50000">
                                          <p:val>
                                            <p:clrVal>
                                              <a:schemeClr val="hlink"/>
                                            </p:clrVal>
                                          </p:val>
                                        </p:tav>
                                      </p:tavLst>
                                    </p:anim>
                                    <p:anim calcmode="discrete" valueType="clr">
                                      <p:cBhvr>
                                        <p:cTn id="22" dur="80"/>
                                        <p:tgtEl>
                                          <p:spTgt spid="16392"/>
                                        </p:tgtEl>
                                        <p:attrNameLst>
                                          <p:attrName>fillcolor</p:attrName>
                                        </p:attrNameLst>
                                      </p:cBhvr>
                                      <p:tavLst>
                                        <p:tav tm="0">
                                          <p:val>
                                            <p:clrVal>
                                              <a:schemeClr val="accent2"/>
                                            </p:clrVal>
                                          </p:val>
                                        </p:tav>
                                        <p:tav tm="50000">
                                          <p:val>
                                            <p:clrVal>
                                              <a:schemeClr val="hlink"/>
                                            </p:clrVal>
                                          </p:val>
                                        </p:tav>
                                      </p:tavLst>
                                    </p:anim>
                                    <p:set>
                                      <p:cBhvr>
                                        <p:cTn id="23" dur="80"/>
                                        <p:tgtEl>
                                          <p:spTgt spid="16392"/>
                                        </p:tgtEl>
                                        <p:attrNameLst>
                                          <p:attrName>fill.type</p:attrName>
                                        </p:attrNameLst>
                                      </p:cBhvr>
                                      <p:to>
                                        <p:strVal val="solid"/>
                                      </p:to>
                                    </p:set>
                                  </p:childTnLst>
                                </p:cTn>
                              </p:par>
                            </p:childTnLst>
                          </p:cTn>
                        </p:par>
                      </p:childTnLst>
                    </p:cTn>
                  </p:par>
                  <p:par>
                    <p:cTn id="24" fill="hold" nodeType="clickPar">
                      <p:stCondLst>
                        <p:cond delay="indefinite"/>
                      </p:stCondLst>
                      <p:childTnLst>
                        <p:par>
                          <p:cTn id="25" fill="hold" nodeType="withGroup">
                            <p:stCondLst>
                              <p:cond delay="0"/>
                            </p:stCondLst>
                            <p:childTnLst>
                              <p:par>
                                <p:cTn id="26" presetID="18" presetClass="entr" presetSubtype="6" fill="hold" grpId="0" nodeType="clickEffect">
                                  <p:stCondLst>
                                    <p:cond delay="0"/>
                                  </p:stCondLst>
                                  <p:childTnLst>
                                    <p:set>
                                      <p:cBhvr>
                                        <p:cTn id="27" dur="1" fill="hold">
                                          <p:stCondLst>
                                            <p:cond delay="0"/>
                                          </p:stCondLst>
                                        </p:cTn>
                                        <p:tgtEl>
                                          <p:spTgt spid="17">
                                            <p:txEl>
                                              <p:pRg st="0" end="0"/>
                                            </p:txEl>
                                          </p:spTgt>
                                        </p:tgtEl>
                                        <p:attrNameLst>
                                          <p:attrName>style.visibility</p:attrName>
                                        </p:attrNameLst>
                                      </p:cBhvr>
                                      <p:to>
                                        <p:strVal val="visible"/>
                                      </p:to>
                                    </p:set>
                                    <p:animEffect transition="in" filter="strips(downRight)">
                                      <p:cBhvr>
                                        <p:cTn id="28" dur="500"/>
                                        <p:tgtEl>
                                          <p:spTgt spid="17">
                                            <p:txEl>
                                              <p:pRg st="0" end="0"/>
                                            </p:txEl>
                                          </p:spTgt>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18" presetClass="entr" presetSubtype="6" fill="hold" grpId="0" nodeType="clickEffect">
                                  <p:stCondLst>
                                    <p:cond delay="0"/>
                                  </p:stCondLst>
                                  <p:childTnLst>
                                    <p:set>
                                      <p:cBhvr>
                                        <p:cTn id="32" dur="1" fill="hold">
                                          <p:stCondLst>
                                            <p:cond delay="0"/>
                                          </p:stCondLst>
                                        </p:cTn>
                                        <p:tgtEl>
                                          <p:spTgt spid="18">
                                            <p:txEl>
                                              <p:pRg st="0" end="0"/>
                                            </p:txEl>
                                          </p:spTgt>
                                        </p:tgtEl>
                                        <p:attrNameLst>
                                          <p:attrName>style.visibility</p:attrName>
                                        </p:attrNameLst>
                                      </p:cBhvr>
                                      <p:to>
                                        <p:strVal val="visible"/>
                                      </p:to>
                                    </p:set>
                                    <p:animEffect transition="in" filter="strips(downRight)">
                                      <p:cBhvr>
                                        <p:cTn id="33" dur="500"/>
                                        <p:tgtEl>
                                          <p:spTgt spid="18">
                                            <p:txEl>
                                              <p:pRg st="0" end="0"/>
                                            </p:txEl>
                                          </p:spTgt>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18" presetClass="entr" presetSubtype="6" fill="hold" grpId="0" nodeType="clickEffect">
                                  <p:stCondLst>
                                    <p:cond delay="0"/>
                                  </p:stCondLst>
                                  <p:childTnLst>
                                    <p:set>
                                      <p:cBhvr>
                                        <p:cTn id="37" dur="1" fill="hold">
                                          <p:stCondLst>
                                            <p:cond delay="0"/>
                                          </p:stCondLst>
                                        </p:cTn>
                                        <p:tgtEl>
                                          <p:spTgt spid="19">
                                            <p:txEl>
                                              <p:pRg st="0" end="0"/>
                                            </p:txEl>
                                          </p:spTgt>
                                        </p:tgtEl>
                                        <p:attrNameLst>
                                          <p:attrName>style.visibility</p:attrName>
                                        </p:attrNameLst>
                                      </p:cBhvr>
                                      <p:to>
                                        <p:strVal val="visible"/>
                                      </p:to>
                                    </p:set>
                                    <p:animEffect transition="in" filter="strips(downRight)">
                                      <p:cBhvr>
                                        <p:cTn id="38" dur="500"/>
                                        <p:tgtEl>
                                          <p:spTgt spid="19">
                                            <p:txEl>
                                              <p:pRg st="0" end="0"/>
                                            </p:txEl>
                                          </p:spTgt>
                                        </p:tgtEl>
                                      </p:cBhvr>
                                    </p:animEffect>
                                  </p:childTnLst>
                                </p:cTn>
                              </p:par>
                            </p:childTnLst>
                          </p:cTn>
                        </p:par>
                        <p:par>
                          <p:cTn id="39" fill="hold" nodeType="afterGroup">
                            <p:stCondLst>
                              <p:cond delay="500"/>
                            </p:stCondLst>
                            <p:childTnLst>
                              <p:par>
                                <p:cTn id="40" presetID="22" presetClass="entr" presetSubtype="8" fill="hold" nodeType="afterEffect">
                                  <p:stCondLst>
                                    <p:cond delay="0"/>
                                  </p:stCondLst>
                                  <p:childTnLst>
                                    <p:set>
                                      <p:cBhvr>
                                        <p:cTn id="41" dur="1" fill="hold">
                                          <p:stCondLst>
                                            <p:cond delay="0"/>
                                          </p:stCondLst>
                                        </p:cTn>
                                        <p:tgtEl>
                                          <p:spTgt spid="15"/>
                                        </p:tgtEl>
                                        <p:attrNameLst>
                                          <p:attrName>style.visibility</p:attrName>
                                        </p:attrNameLst>
                                      </p:cBhvr>
                                      <p:to>
                                        <p:strVal val="visible"/>
                                      </p:to>
                                    </p:set>
                                    <p:animEffect transition="in" filter="wipe(left)">
                                      <p:cBhvr>
                                        <p:cTn id="42" dur="500"/>
                                        <p:tgtEl>
                                          <p:spTgt spid="15"/>
                                        </p:tgtEl>
                                      </p:cBhvr>
                                    </p:animEffect>
                                  </p:childTnLst>
                                </p:cTn>
                              </p:par>
                              <p:par>
                                <p:cTn id="43" presetID="27" presetClass="entr" presetSubtype="0" fill="hold" grpId="0" nodeType="withEffect">
                                  <p:stCondLst>
                                    <p:cond delay="0"/>
                                  </p:stCondLst>
                                  <p:iterate type="lt">
                                    <p:tmPct val="50000"/>
                                  </p:iterate>
                                  <p:childTnLst>
                                    <p:set>
                                      <p:cBhvr>
                                        <p:cTn id="44" dur="1" fill="hold">
                                          <p:stCondLst>
                                            <p:cond delay="0"/>
                                          </p:stCondLst>
                                        </p:cTn>
                                        <p:tgtEl>
                                          <p:spTgt spid="16389"/>
                                        </p:tgtEl>
                                        <p:attrNameLst>
                                          <p:attrName>style.visibility</p:attrName>
                                        </p:attrNameLst>
                                      </p:cBhvr>
                                      <p:to>
                                        <p:strVal val="visible"/>
                                      </p:to>
                                    </p:set>
                                    <p:anim calcmode="discrete" valueType="clr">
                                      <p:cBhvr override="childStyle">
                                        <p:cTn id="45" dur="80"/>
                                        <p:tgtEl>
                                          <p:spTgt spid="16389"/>
                                        </p:tgtEl>
                                        <p:attrNameLst>
                                          <p:attrName>style.color</p:attrName>
                                        </p:attrNameLst>
                                      </p:cBhvr>
                                      <p:tavLst>
                                        <p:tav tm="0">
                                          <p:val>
                                            <p:clrVal>
                                              <a:schemeClr val="accent2"/>
                                            </p:clrVal>
                                          </p:val>
                                        </p:tav>
                                        <p:tav tm="50000">
                                          <p:val>
                                            <p:clrVal>
                                              <a:schemeClr val="hlink"/>
                                            </p:clrVal>
                                          </p:val>
                                        </p:tav>
                                      </p:tavLst>
                                    </p:anim>
                                    <p:anim calcmode="discrete" valueType="clr">
                                      <p:cBhvr>
                                        <p:cTn id="46" dur="80"/>
                                        <p:tgtEl>
                                          <p:spTgt spid="16389"/>
                                        </p:tgtEl>
                                        <p:attrNameLst>
                                          <p:attrName>fillcolor</p:attrName>
                                        </p:attrNameLst>
                                      </p:cBhvr>
                                      <p:tavLst>
                                        <p:tav tm="0">
                                          <p:val>
                                            <p:clrVal>
                                              <a:schemeClr val="accent2"/>
                                            </p:clrVal>
                                          </p:val>
                                        </p:tav>
                                        <p:tav tm="50000">
                                          <p:val>
                                            <p:clrVal>
                                              <a:schemeClr val="hlink"/>
                                            </p:clrVal>
                                          </p:val>
                                        </p:tav>
                                      </p:tavLst>
                                    </p:anim>
                                    <p:set>
                                      <p:cBhvr>
                                        <p:cTn id="47" dur="80"/>
                                        <p:tgtEl>
                                          <p:spTgt spid="16389"/>
                                        </p:tgtEl>
                                        <p:attrNameLst>
                                          <p:attrName>fill.type</p:attrName>
                                        </p:attrNameLst>
                                      </p:cBhvr>
                                      <p:to>
                                        <p:strVal val="solid"/>
                                      </p:to>
                                    </p:set>
                                  </p:childTnLst>
                                </p:cTn>
                              </p:par>
                              <p:par>
                                <p:cTn id="48" presetID="5" presetClass="entr" presetSubtype="10" fill="hold" nodeType="withEffect">
                                  <p:stCondLst>
                                    <p:cond delay="0"/>
                                  </p:stCondLst>
                                  <p:childTnLst>
                                    <p:set>
                                      <p:cBhvr>
                                        <p:cTn id="49" dur="1" fill="hold">
                                          <p:stCondLst>
                                            <p:cond delay="0"/>
                                          </p:stCondLst>
                                        </p:cTn>
                                        <p:tgtEl>
                                          <p:spTgt spid="20"/>
                                        </p:tgtEl>
                                        <p:attrNameLst>
                                          <p:attrName>style.visibility</p:attrName>
                                        </p:attrNameLst>
                                      </p:cBhvr>
                                      <p:to>
                                        <p:strVal val="visible"/>
                                      </p:to>
                                    </p:set>
                                    <p:animEffect transition="in" filter="checkerboard(across)">
                                      <p:cBhvr>
                                        <p:cTn id="50"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build="p"/>
      <p:bldP spid="16389" grpId="0"/>
      <p:bldP spid="16390" grpId="0"/>
      <p:bldP spid="16392" grpId="0"/>
      <p:bldP spid="11" grpId="0" build="p"/>
      <p:bldP spid="12" grpId="0" build="p"/>
      <p:bldP spid="17" grpId="0" build="p"/>
      <p:bldP spid="18" grpId="0" build="p"/>
      <p:bldP spid="19" grpId="0" build="p"/>
    </p:bldLst>
  </p:timing>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3327</TotalTime>
  <Words>260</Words>
  <Application>Microsoft Office PowerPoint</Application>
  <PresentationFormat>画面に合わせる (4:3)</PresentationFormat>
  <Paragraphs>37</Paragraphs>
  <Slides>11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11</vt:i4>
      </vt:variant>
    </vt:vector>
  </HeadingPairs>
  <TitlesOfParts>
    <vt:vector size="17" baseType="lpstr">
      <vt:lpstr>AR明朝体U</vt:lpstr>
      <vt:lpstr>ＤＦ特太ゴシック体</vt:lpstr>
      <vt:lpstr>ＭＳ Ｐゴシック</vt:lpstr>
      <vt:lpstr>Arial</vt:lpstr>
      <vt:lpstr>Calibri</vt:lpstr>
      <vt:lpstr>標準デザイン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ビジネス経済 　　価格決定と市場の役割 　　１　ケース教材</vt:lpstr>
      <vt:lpstr>PowerPoint プレゼンテーション</vt:lpstr>
      <vt:lpstr>Ａ　「大洲のうかい」の魅力について</vt:lpstr>
      <vt:lpstr>「うかい」の料金設定について</vt:lpstr>
      <vt:lpstr>「大洲のうかい」を観光ビジネスとして発展させていくためにどのようなアイデアが考えられるか？</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OHZUわくわくさせ隊！</dc:title>
  <dc:creator>student</dc:creator>
  <cp:lastModifiedBy>Administrator</cp:lastModifiedBy>
  <cp:revision>259</cp:revision>
  <dcterms:created xsi:type="dcterms:W3CDTF">2009-07-08T08:29:16Z</dcterms:created>
  <dcterms:modified xsi:type="dcterms:W3CDTF">2018-03-16T10:31:15Z</dcterms:modified>
</cp:coreProperties>
</file>