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56" r:id="rId3"/>
    <p:sldId id="257" r:id="rId4"/>
    <p:sldId id="258" r:id="rId5"/>
  </p:sldIdLst>
  <p:sldSz cx="9144000" cy="6858000" type="screen4x3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　３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坊ちゃん列車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復元物語」　河本先生　松山商業　ケースＰＰ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5325-D342-4449-BD8E-08264687CAEB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A226-B49E-4118-A709-E7219D248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1608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　３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坊ちゃん列車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復元物語」　河本先生　松山商業　ケースＰＰ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80B2-EE24-431E-8218-70A3D052B64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222A-8F91-400E-B4EB-4E223313A6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9454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「坊っちゃん列車」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222A-8F91-400E-B4EB-4E223313A6F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　３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坊ちゃん列車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復元物語」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0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梅津寺公園に展示してある「１号機関車」を実測し、一から図面を作製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222A-8F91-400E-B4EB-4E223313A6F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　３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坊ちゃん列車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復元物語」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2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「坊っちゃん列車」の床下の動輪の間に転車台を搭載し、油圧で機関車を持ち上げ、人力で回転させて方向転換する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222A-8F91-400E-B4EB-4E223313A6F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　３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坊ちゃん列車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復元物語」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17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29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12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3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9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4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2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3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6084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774557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856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愛媛県商業教育研究会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501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坊っちゃん列車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復元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物語」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761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３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wamoto\Desktop\dt2\301 ●　ﾏｰｹ･ﾋﾞ経委員会\坊っちゃん列車\①坊っちゃん列車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2" r="1105" b="166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373461" y="116632"/>
            <a:ext cx="2735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/>
              <a:t>松山市内を走る「坊っちゃん列車」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286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wamoto\Desktop\dt2\301 ●　ﾏｰｹ･ﾋﾞ経委員会\坊っちゃん列車\②梅津寺展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854087" y="116632"/>
            <a:ext cx="3254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/>
              <a:t>梅津寺公園に展示してある「１号機関車」</a:t>
            </a:r>
          </a:p>
        </p:txBody>
      </p:sp>
    </p:spTree>
    <p:extLst>
      <p:ext uri="{BB962C8B-B14F-4D97-AF65-F5344CB8AC3E}">
        <p14:creationId xmlns:p14="http://schemas.microsoft.com/office/powerpoint/2010/main" val="17743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wamoto\Desktop\dt2\301 ●　ﾏｰｹ･ﾋﾞ経委員会\坊っちゃん列車\③方向転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846346" y="116632"/>
            <a:ext cx="2262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/>
              <a:t>人力で回転させて方向転換</a:t>
            </a:r>
          </a:p>
        </p:txBody>
      </p:sp>
    </p:spTree>
    <p:extLst>
      <p:ext uri="{BB962C8B-B14F-4D97-AF65-F5344CB8AC3E}">
        <p14:creationId xmlns:p14="http://schemas.microsoft.com/office/powerpoint/2010/main" val="59820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116</Words>
  <Application>Microsoft Office PowerPoint</Application>
  <PresentationFormat>画面に合わせる (4:3)</PresentationFormat>
  <Paragraphs>18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AR明朝体U</vt:lpstr>
      <vt:lpstr>ＤＦ特太ゴシック体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kawamoto</dc:creator>
  <cp:lastModifiedBy>Administrator</cp:lastModifiedBy>
  <cp:revision>8</cp:revision>
  <cp:lastPrinted>2018-01-28T08:48:37Z</cp:lastPrinted>
  <dcterms:created xsi:type="dcterms:W3CDTF">2017-08-30T12:23:40Z</dcterms:created>
  <dcterms:modified xsi:type="dcterms:W3CDTF">2018-03-16T08:42:34Z</dcterms:modified>
</cp:coreProperties>
</file>